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Helvetica Neue" panose="02020500000000000000"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OnobGv6qmzwik9DX34S/VIC9N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Please mention the explicit sample data on the right. You could also talk about the shape of our sample data.</a:t>
            </a:r>
            <a:endParaRPr/>
          </a:p>
        </p:txBody>
      </p:sp>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First, the test Mean Absolute Error, or MAE, of our model is 0.155, demonstrating its accuracy. Comparing model performance, we found that the feedforward neural network significantly outperforms the linear regression model. This is because it effectively captures non-linear relationships in high-dimensional data, which the linear model struggles with.</a:t>
            </a:r>
            <a:endParaRPr/>
          </a:p>
          <a:p>
            <a:pPr marL="0" lvl="0" indent="0" algn="l" rtl="0">
              <a:lnSpc>
                <a:spcPct val="115000"/>
              </a:lnSpc>
              <a:spcBef>
                <a:spcPts val="1200"/>
              </a:spcBef>
              <a:spcAft>
                <a:spcPts val="0"/>
              </a:spcAft>
              <a:buClr>
                <a:schemeClr val="dk1"/>
              </a:buClr>
              <a:buSzPts val="1100"/>
              <a:buFont typeface="Arial"/>
              <a:buNone/>
            </a:pPr>
            <a:r>
              <a:rPr lang="en-US"/>
              <a:t>Now, turning to feature importance: the increase in MAE when key features are excluded highlights their impact. Specifically, the 'Date' feature shows an MAE increase of 1.0246, followed by 'Net Import' at 0.2323. This indicates that historical events represented by the 'Date' feature are the most influential factors affecting gasoline prices.</a:t>
            </a:r>
            <a:endParaRPr/>
          </a:p>
          <a:p>
            <a:pPr marL="0" lvl="0" indent="0" algn="l" rtl="0">
              <a:lnSpc>
                <a:spcPct val="115000"/>
              </a:lnSpc>
              <a:spcBef>
                <a:spcPts val="1200"/>
              </a:spcBef>
              <a:spcAft>
                <a:spcPts val="0"/>
              </a:spcAft>
              <a:buClr>
                <a:schemeClr val="dk1"/>
              </a:buClr>
              <a:buSzPts val="1100"/>
              <a:buFont typeface="Arial"/>
              <a:buNone/>
            </a:pPr>
            <a:r>
              <a:rPr lang="en-US"/>
              <a:t>Overall, these findings emphasize the importance of advanced modeling techniques and feature selection in predictive analysis</a:t>
            </a:r>
            <a:endParaRPr/>
          </a:p>
          <a:p>
            <a:pPr marL="0" lvl="0" indent="0" algn="l" rtl="0">
              <a:spcBef>
                <a:spcPts val="120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One major challenge was the complexity of data preprocessing, especially with weather data, which required significant effort to clean and structure. Additionally, the results of the model were not easy to interpret, making it difficult to provide clear explanations. We also faced issues with model selection, as choosing the right model required balancing performance and interpretability.</a:t>
            </a:r>
            <a:endParaRPr/>
          </a:p>
          <a:p>
            <a:pPr marL="0" lvl="0" indent="0" algn="l" rtl="0">
              <a:lnSpc>
                <a:spcPct val="115000"/>
              </a:lnSpc>
              <a:spcBef>
                <a:spcPts val="1200"/>
              </a:spcBef>
              <a:spcAft>
                <a:spcPts val="0"/>
              </a:spcAft>
              <a:buClr>
                <a:schemeClr val="dk1"/>
              </a:buClr>
              <a:buSzPts val="1100"/>
              <a:buFont typeface="Arial"/>
              <a:buNone/>
            </a:pPr>
            <a:r>
              <a:rPr lang="en-US"/>
              <a:t>To address these challenges, we implemented improved feature engineering techniques to better capture key data patterns. We also performed extensive hyperparameter tuning to optimize model performance and ensure it aligned with our objectives.</a:t>
            </a:r>
            <a:endParaRPr/>
          </a:p>
          <a:p>
            <a:pPr marL="0" lvl="0" indent="0" algn="l" rtl="0">
              <a:lnSpc>
                <a:spcPct val="115000"/>
              </a:lnSpc>
              <a:spcBef>
                <a:spcPts val="1200"/>
              </a:spcBef>
              <a:spcAft>
                <a:spcPts val="0"/>
              </a:spcAft>
              <a:buClr>
                <a:schemeClr val="dk1"/>
              </a:buClr>
              <a:buSzPts val="1100"/>
              <a:buFont typeface="Arial"/>
              <a:buNone/>
            </a:pPr>
            <a:r>
              <a:rPr lang="en-US"/>
              <a:t>These solutions helped us overcome the obstacles and achieve more reliable and actionable results</a:t>
            </a:r>
            <a:endParaRPr/>
          </a:p>
          <a:p>
            <a:pPr marL="0" lvl="0" indent="0" algn="l" rtl="0">
              <a:spcBef>
                <a:spcPts val="1200"/>
              </a:spcBef>
              <a:spcAft>
                <a:spcPts val="0"/>
              </a:spcAft>
              <a:buNone/>
            </a:pPr>
            <a:endParaRPr/>
          </a:p>
        </p:txBody>
      </p:sp>
      <p:sp>
        <p:nvSpPr>
          <p:cNvPr id="189" name="Google Shape;1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"In summary, our model provides accurate predictions, which can help both citizens and policymakers make informed decisions. While our results showed that net import had a smaller impact than expected, the date emerged as the most significant factor influencing oil prices.</a:t>
            </a:r>
            <a:endParaRPr/>
          </a:p>
          <a:p>
            <a:pPr marL="0" lvl="0" indent="0" algn="l" rtl="0">
              <a:lnSpc>
                <a:spcPct val="115000"/>
              </a:lnSpc>
              <a:spcBef>
                <a:spcPts val="1200"/>
              </a:spcBef>
              <a:spcAft>
                <a:spcPts val="0"/>
              </a:spcAft>
              <a:buClr>
                <a:schemeClr val="dk1"/>
              </a:buClr>
              <a:buSzPts val="1100"/>
              <a:buFont typeface="Arial"/>
              <a:buNone/>
            </a:pPr>
            <a:r>
              <a:rPr lang="en-US"/>
              <a:t>However, it’s important to note that the date is ultimately just a number. To truly understand its impact, we need to uncover the underlying reasons. For example, certain dates might reflect seasonal trends, such as higher oil demand in winter when more people drive. To address this, we need to incorporate additional features, such as weather conditions or car sales, to provide a more complete picture.</a:t>
            </a:r>
            <a:endParaRPr/>
          </a:p>
          <a:p>
            <a:pPr marL="0" lvl="0" indent="0" algn="l" rtl="0">
              <a:lnSpc>
                <a:spcPct val="115000"/>
              </a:lnSpc>
              <a:spcBef>
                <a:spcPts val="1200"/>
              </a:spcBef>
              <a:spcAft>
                <a:spcPts val="0"/>
              </a:spcAft>
              <a:buClr>
                <a:schemeClr val="dk1"/>
              </a:buClr>
              <a:buSzPts val="1100"/>
              <a:buFont typeface="Arial"/>
              <a:buNone/>
            </a:pPr>
            <a:r>
              <a:rPr lang="en-US"/>
              <a:t>Looking ahead, we also plan to explore alternative models, like recurrent neural networks or transformers, to capture more complex patterns in the data. These steps will help us identify the true drivers of oil prices and improve the model's explanatory power. Thank you."</a:t>
            </a:r>
            <a:endParaRPr/>
          </a:p>
          <a:p>
            <a:pPr marL="0" lvl="0" indent="0" algn="l" rtl="0">
              <a:spcBef>
                <a:spcPts val="1200"/>
              </a:spcBef>
              <a:spcAft>
                <a:spcPts val="0"/>
              </a:spcAft>
              <a:buNone/>
            </a:pPr>
            <a:endParaRPr/>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1"/>
          <p:cNvSpPr txBox="1">
            <a:spLocks noGrp="1"/>
          </p:cNvSpPr>
          <p:nvPr>
            <p:ph type="body" idx="1"/>
          </p:nvPr>
        </p:nvSpPr>
        <p:spPr>
          <a:xfrm>
            <a:off x="658368" y="3968496"/>
            <a:ext cx="6638544"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l">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l">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l">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l">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3" name="Google Shape;13;p11"/>
          <p:cNvSpPr txBox="1">
            <a:spLocks noGrp="1"/>
          </p:cNvSpPr>
          <p:nvPr>
            <p:ph type="title"/>
          </p:nvPr>
        </p:nvSpPr>
        <p:spPr>
          <a:xfrm>
            <a:off x="658368" y="1490472"/>
            <a:ext cx="6638544"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14" name="Google Shape;14;p11" descr="Picture 2"/>
          <p:cNvPicPr preferRelativeResize="0"/>
          <p:nvPr/>
        </p:nvPicPr>
        <p:blipFill rotWithShape="1">
          <a:blip r:embed="rId3">
            <a:alphaModFix/>
          </a:blip>
          <a:srcRect/>
          <a:stretch/>
        </p:blipFill>
        <p:spPr>
          <a:xfrm>
            <a:off x="658368" y="5888983"/>
            <a:ext cx="3542158" cy="608863"/>
          </a:xfrm>
          <a:prstGeom prst="rect">
            <a:avLst/>
          </a:prstGeom>
          <a:noFill/>
          <a:ln>
            <a:noFill/>
          </a:ln>
        </p:spPr>
      </p:pic>
      <p:sp>
        <p:nvSpPr>
          <p:cNvPr id="15" name="Google Shape;15;p11"/>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8_Title Slide">
  <p:cSld name="8_Title Slid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20"/>
          <p:cNvSpPr txBox="1">
            <a:spLocks noGrp="1"/>
          </p:cNvSpPr>
          <p:nvPr>
            <p:ph type="body" idx="1"/>
          </p:nvPr>
        </p:nvSpPr>
        <p:spPr>
          <a:xfrm>
            <a:off x="658368" y="3968496"/>
            <a:ext cx="5783997"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l">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l">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l">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l">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59" name="Google Shape;59;p20"/>
          <p:cNvSpPr txBox="1">
            <a:spLocks noGrp="1"/>
          </p:cNvSpPr>
          <p:nvPr>
            <p:ph type="title"/>
          </p:nvPr>
        </p:nvSpPr>
        <p:spPr>
          <a:xfrm>
            <a:off x="658368" y="1490472"/>
            <a:ext cx="5783997"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60" name="Google Shape;60;p20"/>
          <p:cNvSpPr>
            <a:spLocks noGrp="1"/>
          </p:cNvSpPr>
          <p:nvPr>
            <p:ph type="pic" idx="2"/>
          </p:nvPr>
        </p:nvSpPr>
        <p:spPr>
          <a:xfrm>
            <a:off x="7078129" y="995818"/>
            <a:ext cx="5114842" cy="5865357"/>
          </a:xfrm>
          <a:prstGeom prst="rect">
            <a:avLst/>
          </a:prstGeom>
          <a:noFill/>
          <a:ln>
            <a:noFill/>
          </a:ln>
        </p:spPr>
      </p:sp>
      <p:pic>
        <p:nvPicPr>
          <p:cNvPr id="61" name="Google Shape;61;p20" descr="Picture 3"/>
          <p:cNvPicPr preferRelativeResize="0"/>
          <p:nvPr/>
        </p:nvPicPr>
        <p:blipFill rotWithShape="1">
          <a:blip r:embed="rId3">
            <a:alphaModFix/>
          </a:blip>
          <a:srcRect/>
          <a:stretch/>
        </p:blipFill>
        <p:spPr>
          <a:xfrm>
            <a:off x="658368" y="5769954"/>
            <a:ext cx="2800929" cy="727893"/>
          </a:xfrm>
          <a:prstGeom prst="rect">
            <a:avLst/>
          </a:prstGeom>
          <a:noFill/>
          <a:ln>
            <a:noFill/>
          </a:ln>
        </p:spPr>
      </p:pic>
      <p:sp>
        <p:nvSpPr>
          <p:cNvPr id="62" name="Google Shape;62;p20"/>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21"/>
          <p:cNvSpPr txBox="1">
            <a:spLocks noGrp="1"/>
          </p:cNvSpPr>
          <p:nvPr>
            <p:ph type="body" idx="1"/>
          </p:nvPr>
        </p:nvSpPr>
        <p:spPr>
          <a:xfrm>
            <a:off x="658368" y="3968496"/>
            <a:ext cx="5783997"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l">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l">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l">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l">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65" name="Google Shape;65;p21"/>
          <p:cNvSpPr txBox="1">
            <a:spLocks noGrp="1"/>
          </p:cNvSpPr>
          <p:nvPr>
            <p:ph type="title"/>
          </p:nvPr>
        </p:nvSpPr>
        <p:spPr>
          <a:xfrm>
            <a:off x="658368" y="1490472"/>
            <a:ext cx="5783997"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66" name="Google Shape;66;p21"/>
          <p:cNvSpPr>
            <a:spLocks noGrp="1"/>
          </p:cNvSpPr>
          <p:nvPr>
            <p:ph type="pic" idx="2"/>
          </p:nvPr>
        </p:nvSpPr>
        <p:spPr>
          <a:xfrm flipH="1">
            <a:off x="7078129" y="995818"/>
            <a:ext cx="5113868" cy="5862182"/>
          </a:xfrm>
          <a:prstGeom prst="rect">
            <a:avLst/>
          </a:prstGeom>
          <a:noFill/>
          <a:ln>
            <a:noFill/>
          </a:ln>
        </p:spPr>
      </p:sp>
      <p:pic>
        <p:nvPicPr>
          <p:cNvPr id="67" name="Google Shape;67;p21" descr="Picture 1"/>
          <p:cNvPicPr preferRelativeResize="0"/>
          <p:nvPr/>
        </p:nvPicPr>
        <p:blipFill rotWithShape="1">
          <a:blip r:embed="rId3">
            <a:alphaModFix/>
          </a:blip>
          <a:srcRect/>
          <a:stretch/>
        </p:blipFill>
        <p:spPr>
          <a:xfrm>
            <a:off x="658368" y="5769954"/>
            <a:ext cx="2800929" cy="727893"/>
          </a:xfrm>
          <a:prstGeom prst="rect">
            <a:avLst/>
          </a:prstGeom>
          <a:noFill/>
          <a:ln>
            <a:noFill/>
          </a:ln>
        </p:spPr>
      </p:pic>
      <p:sp>
        <p:nvSpPr>
          <p:cNvPr id="68" name="Google Shape;68;p21"/>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22"/>
          <p:cNvSpPr txBox="1">
            <a:spLocks noGrp="1"/>
          </p:cNvSpPr>
          <p:nvPr>
            <p:ph type="body" idx="1"/>
          </p:nvPr>
        </p:nvSpPr>
        <p:spPr>
          <a:xfrm>
            <a:off x="658368" y="5716875"/>
            <a:ext cx="10941961" cy="639364"/>
          </a:xfrm>
          <a:prstGeom prst="rect">
            <a:avLst/>
          </a:prstGeom>
          <a:noFill/>
          <a:ln>
            <a:noFill/>
          </a:ln>
        </p:spPr>
        <p:txBody>
          <a:bodyPr spcFirstLastPara="1" wrap="square" lIns="0" tIns="0" rIns="0" bIns="0" anchor="t" anchorCtr="0">
            <a:normAutofit/>
          </a:bodyPr>
          <a:lstStyle>
            <a:lvl1pPr marL="457200" lvl="0" indent="-228600" algn="ctr">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ctr">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ctr">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ctr">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ctr">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71" name="Google Shape;71;p22"/>
          <p:cNvSpPr txBox="1">
            <a:spLocks noGrp="1"/>
          </p:cNvSpPr>
          <p:nvPr>
            <p:ph type="title"/>
          </p:nvPr>
        </p:nvSpPr>
        <p:spPr>
          <a:xfrm>
            <a:off x="658366" y="3902240"/>
            <a:ext cx="10941962" cy="1650382"/>
          </a:xfrm>
          <a:prstGeom prst="rect">
            <a:avLst/>
          </a:prstGeom>
          <a:noFill/>
          <a:ln>
            <a:noFill/>
          </a:ln>
        </p:spPr>
        <p:txBody>
          <a:bodyPr spcFirstLastPara="1" wrap="square" lIns="0" tIns="0" rIns="0" bIns="0" anchor="b" anchorCtr="0">
            <a:normAutofit/>
          </a:bodyPr>
          <a:lstStyle>
            <a:lvl1pPr lvl="0" algn="ctr">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72" name="Google Shape;72;p22" descr="Picture 2"/>
          <p:cNvPicPr preferRelativeResize="0"/>
          <p:nvPr/>
        </p:nvPicPr>
        <p:blipFill rotWithShape="1">
          <a:blip r:embed="rId3">
            <a:alphaModFix/>
          </a:blip>
          <a:srcRect/>
          <a:stretch/>
        </p:blipFill>
        <p:spPr>
          <a:xfrm>
            <a:off x="3012075" y="1883735"/>
            <a:ext cx="6167850" cy="1060193"/>
          </a:xfrm>
          <a:prstGeom prst="rect">
            <a:avLst/>
          </a:prstGeom>
          <a:noFill/>
          <a:ln>
            <a:noFill/>
          </a:ln>
        </p:spPr>
      </p:pic>
      <p:sp>
        <p:nvSpPr>
          <p:cNvPr id="73" name="Google Shape;73;p22"/>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3"/>
          <p:cNvSpPr txBox="1">
            <a:spLocks noGrp="1"/>
          </p:cNvSpPr>
          <p:nvPr>
            <p:ph type="body" idx="1"/>
          </p:nvPr>
        </p:nvSpPr>
        <p:spPr>
          <a:xfrm>
            <a:off x="658368" y="5716875"/>
            <a:ext cx="10941961" cy="639364"/>
          </a:xfrm>
          <a:prstGeom prst="rect">
            <a:avLst/>
          </a:prstGeom>
          <a:noFill/>
          <a:ln>
            <a:noFill/>
          </a:ln>
        </p:spPr>
        <p:txBody>
          <a:bodyPr spcFirstLastPara="1" wrap="square" lIns="0" tIns="0" rIns="0" bIns="0" anchor="t" anchorCtr="0">
            <a:normAutofit/>
          </a:bodyPr>
          <a:lstStyle>
            <a:lvl1pPr marL="457200" lvl="0" indent="-228600" algn="ctr">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ctr">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ctr">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ctr">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ctr">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76" name="Google Shape;76;p23"/>
          <p:cNvSpPr txBox="1">
            <a:spLocks noGrp="1"/>
          </p:cNvSpPr>
          <p:nvPr>
            <p:ph type="title"/>
          </p:nvPr>
        </p:nvSpPr>
        <p:spPr>
          <a:xfrm>
            <a:off x="658366" y="3902240"/>
            <a:ext cx="10941962" cy="1650382"/>
          </a:xfrm>
          <a:prstGeom prst="rect">
            <a:avLst/>
          </a:prstGeom>
          <a:noFill/>
          <a:ln>
            <a:noFill/>
          </a:ln>
        </p:spPr>
        <p:txBody>
          <a:bodyPr spcFirstLastPara="1" wrap="square" lIns="0" tIns="0" rIns="0" bIns="0" anchor="b" anchorCtr="0">
            <a:normAutofit/>
          </a:bodyPr>
          <a:lstStyle>
            <a:lvl1pPr lvl="0" algn="ctr">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77" name="Google Shape;77;p23" descr="Picture 1"/>
          <p:cNvPicPr preferRelativeResize="0"/>
          <p:nvPr/>
        </p:nvPicPr>
        <p:blipFill rotWithShape="1">
          <a:blip r:embed="rId3">
            <a:alphaModFix/>
          </a:blip>
          <a:srcRect/>
          <a:stretch/>
        </p:blipFill>
        <p:spPr>
          <a:xfrm>
            <a:off x="3547829" y="1751626"/>
            <a:ext cx="5096340" cy="1324413"/>
          </a:xfrm>
          <a:prstGeom prst="rect">
            <a:avLst/>
          </a:prstGeom>
          <a:noFill/>
          <a:ln>
            <a:noFill/>
          </a:ln>
        </p:spPr>
      </p:pic>
      <p:sp>
        <p:nvSpPr>
          <p:cNvPr id="78" name="Google Shape;78;p23"/>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566927" y="1499616"/>
            <a:ext cx="695147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81" name="Google Shape;81;p24"/>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
        <p:nvSpPr>
          <p:cNvPr id="82" name="Google Shape;82;p24"/>
          <p:cNvSpPr>
            <a:spLocks noGrp="1"/>
          </p:cNvSpPr>
          <p:nvPr>
            <p:ph type="pic" idx="2"/>
          </p:nvPr>
        </p:nvSpPr>
        <p:spPr>
          <a:xfrm>
            <a:off x="566927" y="2337013"/>
            <a:ext cx="2674940" cy="2673351"/>
          </a:xfrm>
          <a:prstGeom prst="rect">
            <a:avLst/>
          </a:prstGeom>
          <a:noFill/>
          <a:ln>
            <a:noFill/>
          </a:ln>
        </p:spPr>
      </p:sp>
      <p:sp>
        <p:nvSpPr>
          <p:cNvPr id="83" name="Google Shape;83;p24"/>
          <p:cNvSpPr txBox="1">
            <a:spLocks noGrp="1"/>
          </p:cNvSpPr>
          <p:nvPr>
            <p:ph type="body" idx="1"/>
          </p:nvPr>
        </p:nvSpPr>
        <p:spPr>
          <a:xfrm>
            <a:off x="3598695" y="2337013"/>
            <a:ext cx="7460732" cy="3021371"/>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4"/>
        <p:cNvGrpSpPr/>
        <p:nvPr/>
      </p:nvGrpSpPr>
      <p:grpSpPr>
        <a:xfrm>
          <a:off x="0" y="0"/>
          <a:ext cx="0" cy="0"/>
          <a:chOff x="0" y="0"/>
          <a:chExt cx="0" cy="0"/>
        </a:xfrm>
      </p:grpSpPr>
      <p:sp>
        <p:nvSpPr>
          <p:cNvPr id="85" name="Google Shape;85;p25"/>
          <p:cNvSpPr txBox="1">
            <a:spLocks noGrp="1"/>
          </p:cNvSpPr>
          <p:nvPr>
            <p:ph type="title"/>
          </p:nvPr>
        </p:nvSpPr>
        <p:spPr>
          <a:xfrm>
            <a:off x="566927" y="1499616"/>
            <a:ext cx="695147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86" name="Google Shape;86;p25"/>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
        <p:nvSpPr>
          <p:cNvPr id="87" name="Google Shape;87;p25"/>
          <p:cNvSpPr>
            <a:spLocks noGrp="1"/>
          </p:cNvSpPr>
          <p:nvPr>
            <p:ph type="pic" idx="2"/>
          </p:nvPr>
        </p:nvSpPr>
        <p:spPr>
          <a:xfrm>
            <a:off x="566927" y="2337013"/>
            <a:ext cx="2674940" cy="2673351"/>
          </a:xfrm>
          <a:prstGeom prst="rect">
            <a:avLst/>
          </a:prstGeom>
          <a:noFill/>
          <a:ln>
            <a:noFill/>
          </a:ln>
        </p:spPr>
      </p:sp>
      <p:sp>
        <p:nvSpPr>
          <p:cNvPr id="88" name="Google Shape;88;p25"/>
          <p:cNvSpPr txBox="1">
            <a:spLocks noGrp="1"/>
          </p:cNvSpPr>
          <p:nvPr>
            <p:ph type="body" idx="1"/>
          </p:nvPr>
        </p:nvSpPr>
        <p:spPr>
          <a:xfrm>
            <a:off x="566737" y="5197475"/>
            <a:ext cx="2674938" cy="490538"/>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Font typeface="Arial"/>
              <a:buNone/>
              <a:defRPr b="1"/>
            </a:lvl1pPr>
            <a:lvl2pPr marL="914400" lvl="1" indent="-365760" algn="l">
              <a:lnSpc>
                <a:spcPct val="130000"/>
              </a:lnSpc>
              <a:spcBef>
                <a:spcPts val="600"/>
              </a:spcBef>
              <a:spcAft>
                <a:spcPts val="0"/>
              </a:spcAft>
              <a:buClr>
                <a:srgbClr val="13294B"/>
              </a:buClr>
              <a:buSzPts val="2160"/>
              <a:buFont typeface="Arial"/>
              <a:buChar char="-"/>
              <a:defRPr b="1"/>
            </a:lvl2pPr>
            <a:lvl3pPr marL="1371600" lvl="2" indent="-365760" algn="l">
              <a:lnSpc>
                <a:spcPct val="130000"/>
              </a:lnSpc>
              <a:spcBef>
                <a:spcPts val="600"/>
              </a:spcBef>
              <a:spcAft>
                <a:spcPts val="0"/>
              </a:spcAft>
              <a:buClr>
                <a:srgbClr val="13294B"/>
              </a:buClr>
              <a:buSzPts val="2160"/>
              <a:buFont typeface="Arial"/>
              <a:buChar char="-"/>
              <a:defRPr b="1"/>
            </a:lvl3pPr>
            <a:lvl4pPr marL="1828800" lvl="3" indent="-365760" algn="l">
              <a:lnSpc>
                <a:spcPct val="130000"/>
              </a:lnSpc>
              <a:spcBef>
                <a:spcPts val="600"/>
              </a:spcBef>
              <a:spcAft>
                <a:spcPts val="0"/>
              </a:spcAft>
              <a:buClr>
                <a:srgbClr val="13294B"/>
              </a:buClr>
              <a:buSzPts val="2160"/>
              <a:buFont typeface="Arial"/>
              <a:buChar char="-"/>
              <a:defRPr b="1"/>
            </a:lvl4pPr>
            <a:lvl5pPr marL="2286000" lvl="4" indent="-365760" algn="l">
              <a:lnSpc>
                <a:spcPct val="130000"/>
              </a:lnSpc>
              <a:spcBef>
                <a:spcPts val="600"/>
              </a:spcBef>
              <a:spcAft>
                <a:spcPts val="0"/>
              </a:spcAft>
              <a:buClr>
                <a:srgbClr val="13294B"/>
              </a:buClr>
              <a:buSzPts val="2160"/>
              <a:buFont typeface="Arial"/>
              <a:buChar char="-"/>
              <a:defRPr b="1"/>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89" name="Google Shape;89;p25"/>
          <p:cNvSpPr>
            <a:spLocks noGrp="1"/>
          </p:cNvSpPr>
          <p:nvPr>
            <p:ph type="pic" idx="3"/>
          </p:nvPr>
        </p:nvSpPr>
        <p:spPr>
          <a:xfrm>
            <a:off x="3926144" y="2337013"/>
            <a:ext cx="2674939" cy="2673351"/>
          </a:xfrm>
          <a:prstGeom prst="rect">
            <a:avLst/>
          </a:prstGeom>
          <a:noFill/>
          <a:ln>
            <a:noFill/>
          </a:ln>
        </p:spPr>
      </p:sp>
      <p:sp>
        <p:nvSpPr>
          <p:cNvPr id="90" name="Google Shape;90;p25"/>
          <p:cNvSpPr txBox="1">
            <a:spLocks noGrp="1"/>
          </p:cNvSpPr>
          <p:nvPr>
            <p:ph type="body" idx="4"/>
          </p:nvPr>
        </p:nvSpPr>
        <p:spPr>
          <a:xfrm>
            <a:off x="3925954" y="5197475"/>
            <a:ext cx="2674938" cy="490538"/>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Font typeface="Arial"/>
              <a:buNone/>
              <a:defRPr b="1"/>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91" name="Google Shape;91;p25"/>
          <p:cNvSpPr>
            <a:spLocks noGrp="1"/>
          </p:cNvSpPr>
          <p:nvPr>
            <p:ph type="pic" idx="5"/>
          </p:nvPr>
        </p:nvSpPr>
        <p:spPr>
          <a:xfrm>
            <a:off x="7291795" y="2337013"/>
            <a:ext cx="2674940" cy="2673351"/>
          </a:xfrm>
          <a:prstGeom prst="rect">
            <a:avLst/>
          </a:prstGeom>
          <a:noFill/>
          <a:ln>
            <a:noFill/>
          </a:ln>
        </p:spPr>
      </p:sp>
      <p:sp>
        <p:nvSpPr>
          <p:cNvPr id="92" name="Google Shape;92;p25"/>
          <p:cNvSpPr txBox="1">
            <a:spLocks noGrp="1"/>
          </p:cNvSpPr>
          <p:nvPr>
            <p:ph type="body" idx="6"/>
          </p:nvPr>
        </p:nvSpPr>
        <p:spPr>
          <a:xfrm>
            <a:off x="7291606" y="5197475"/>
            <a:ext cx="2674938" cy="490538"/>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Font typeface="Arial"/>
              <a:buNone/>
              <a:defRPr b="1"/>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3"/>
        <p:cNvGrpSpPr/>
        <p:nvPr/>
      </p:nvGrpSpPr>
      <p:grpSpPr>
        <a:xfrm>
          <a:off x="0" y="0"/>
          <a:ext cx="0" cy="0"/>
          <a:chOff x="0" y="0"/>
          <a:chExt cx="0" cy="0"/>
        </a:xfrm>
      </p:grpSpPr>
      <p:sp>
        <p:nvSpPr>
          <p:cNvPr id="94" name="Google Shape;94;p26"/>
          <p:cNvSpPr txBox="1">
            <a:spLocks noGrp="1"/>
          </p:cNvSpPr>
          <p:nvPr>
            <p:ph type="title"/>
          </p:nvPr>
        </p:nvSpPr>
        <p:spPr>
          <a:xfrm>
            <a:off x="566927" y="1499616"/>
            <a:ext cx="10515601"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95" name="Google Shape;95;p26"/>
          <p:cNvSpPr txBox="1">
            <a:spLocks noGrp="1"/>
          </p:cNvSpPr>
          <p:nvPr>
            <p:ph type="body" idx="1"/>
          </p:nvPr>
        </p:nvSpPr>
        <p:spPr>
          <a:xfrm>
            <a:off x="566927" y="2185416"/>
            <a:ext cx="5138930" cy="393193"/>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600"/>
              <a:buFont typeface="Arial"/>
              <a:buNone/>
              <a:defRPr sz="1600" b="1" cap="none"/>
            </a:lvl1pPr>
            <a:lvl2pPr marL="914400" lvl="1" indent="-228600" algn="l">
              <a:lnSpc>
                <a:spcPct val="130000"/>
              </a:lnSpc>
              <a:spcBef>
                <a:spcPts val="600"/>
              </a:spcBef>
              <a:spcAft>
                <a:spcPts val="0"/>
              </a:spcAft>
              <a:buClr>
                <a:srgbClr val="13294B"/>
              </a:buClr>
              <a:buSzPts val="1600"/>
              <a:buFont typeface="Arial"/>
              <a:buNone/>
              <a:defRPr sz="1600" b="1" cap="none"/>
            </a:lvl2pPr>
            <a:lvl3pPr marL="1371600" lvl="2" indent="-228600" algn="l">
              <a:lnSpc>
                <a:spcPct val="130000"/>
              </a:lnSpc>
              <a:spcBef>
                <a:spcPts val="600"/>
              </a:spcBef>
              <a:spcAft>
                <a:spcPts val="0"/>
              </a:spcAft>
              <a:buClr>
                <a:srgbClr val="13294B"/>
              </a:buClr>
              <a:buSzPts val="1600"/>
              <a:buFont typeface="Arial"/>
              <a:buNone/>
              <a:defRPr sz="1600" b="1" cap="none"/>
            </a:lvl3pPr>
            <a:lvl4pPr marL="1828800" lvl="3" indent="-228600" algn="l">
              <a:lnSpc>
                <a:spcPct val="130000"/>
              </a:lnSpc>
              <a:spcBef>
                <a:spcPts val="600"/>
              </a:spcBef>
              <a:spcAft>
                <a:spcPts val="0"/>
              </a:spcAft>
              <a:buClr>
                <a:srgbClr val="13294B"/>
              </a:buClr>
              <a:buSzPts val="1600"/>
              <a:buFont typeface="Arial"/>
              <a:buNone/>
              <a:defRPr sz="1600" b="1" cap="none"/>
            </a:lvl4pPr>
            <a:lvl5pPr marL="2286000" lvl="4" indent="-228600" algn="l">
              <a:lnSpc>
                <a:spcPct val="130000"/>
              </a:lnSpc>
              <a:spcBef>
                <a:spcPts val="600"/>
              </a:spcBef>
              <a:spcAft>
                <a:spcPts val="0"/>
              </a:spcAft>
              <a:buClr>
                <a:srgbClr val="13294B"/>
              </a:buClr>
              <a:buSzPts val="1600"/>
              <a:buFont typeface="Arial"/>
              <a:buNone/>
              <a:defRPr sz="1600" b="1" cap="none"/>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96" name="Google Shape;96;p26"/>
          <p:cNvSpPr txBox="1">
            <a:spLocks noGrp="1"/>
          </p:cNvSpPr>
          <p:nvPr>
            <p:ph type="body" idx="2"/>
          </p:nvPr>
        </p:nvSpPr>
        <p:spPr>
          <a:xfrm>
            <a:off x="6172199" y="2185416"/>
            <a:ext cx="5138930" cy="379079"/>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600"/>
              <a:buFont typeface="Arial"/>
              <a:buNone/>
              <a:defRPr sz="1600" b="1" cap="none"/>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97" name="Google Shape;97;p26"/>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566927" y="1499616"/>
            <a:ext cx="11037885"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00" name="Google Shape;100;p27"/>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566927" y="932945"/>
            <a:ext cx="11037885"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03" name="Google Shape;103;p28"/>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
        <p:nvSpPr>
          <p:cNvPr id="104" name="Google Shape;104;p28"/>
          <p:cNvSpPr txBox="1">
            <a:spLocks noGrp="1"/>
          </p:cNvSpPr>
          <p:nvPr>
            <p:ph type="body" idx="1"/>
          </p:nvPr>
        </p:nvSpPr>
        <p:spPr>
          <a:xfrm>
            <a:off x="2632263" y="1770115"/>
            <a:ext cx="6907213" cy="3021599"/>
          </a:xfrm>
          <a:prstGeom prst="rect">
            <a:avLst/>
          </a:prstGeom>
          <a:noFill/>
          <a:ln>
            <a:noFill/>
          </a:ln>
        </p:spPr>
        <p:txBody>
          <a:bodyPr spcFirstLastPara="1" wrap="square" lIns="45700" tIns="45700" rIns="45700" bIns="45700" anchor="ctr" anchorCtr="0">
            <a:normAutofit/>
          </a:bodyPr>
          <a:lstStyle>
            <a:lvl1pPr marL="457200" lvl="0" indent="-228600" algn="ctr">
              <a:lnSpc>
                <a:spcPct val="130000"/>
              </a:lnSpc>
              <a:spcBef>
                <a:spcPts val="600"/>
              </a:spcBef>
              <a:spcAft>
                <a:spcPts val="0"/>
              </a:spcAft>
              <a:buClr>
                <a:srgbClr val="13294B"/>
              </a:buClr>
              <a:buSzPts val="2400"/>
              <a:buFont typeface="Arial"/>
              <a:buNone/>
              <a:defRPr sz="2400" i="1"/>
            </a:lvl1pPr>
            <a:lvl2pPr marL="914400" lvl="1" indent="-228600" algn="ctr">
              <a:lnSpc>
                <a:spcPct val="130000"/>
              </a:lnSpc>
              <a:spcBef>
                <a:spcPts val="600"/>
              </a:spcBef>
              <a:spcAft>
                <a:spcPts val="0"/>
              </a:spcAft>
              <a:buClr>
                <a:srgbClr val="13294B"/>
              </a:buClr>
              <a:buSzPts val="2400"/>
              <a:buFont typeface="Arial"/>
              <a:buNone/>
              <a:defRPr sz="2400" i="1"/>
            </a:lvl2pPr>
            <a:lvl3pPr marL="1371600" lvl="2" indent="-411480" algn="ctr">
              <a:lnSpc>
                <a:spcPct val="130000"/>
              </a:lnSpc>
              <a:spcBef>
                <a:spcPts val="600"/>
              </a:spcBef>
              <a:spcAft>
                <a:spcPts val="0"/>
              </a:spcAft>
              <a:buClr>
                <a:srgbClr val="13294B"/>
              </a:buClr>
              <a:buSzPts val="2880"/>
              <a:buFont typeface="Arial"/>
              <a:buChar char="-"/>
              <a:defRPr sz="2400" i="1"/>
            </a:lvl3pPr>
            <a:lvl4pPr marL="1828800" lvl="3" indent="-411480" algn="ctr">
              <a:lnSpc>
                <a:spcPct val="130000"/>
              </a:lnSpc>
              <a:spcBef>
                <a:spcPts val="600"/>
              </a:spcBef>
              <a:spcAft>
                <a:spcPts val="0"/>
              </a:spcAft>
              <a:buClr>
                <a:srgbClr val="13294B"/>
              </a:buClr>
              <a:buSzPts val="2880"/>
              <a:buFont typeface="Arial"/>
              <a:buChar char="-"/>
              <a:defRPr sz="2400" i="1"/>
            </a:lvl4pPr>
            <a:lvl5pPr marL="2286000" lvl="4" indent="-411479" algn="ctr">
              <a:lnSpc>
                <a:spcPct val="130000"/>
              </a:lnSpc>
              <a:spcBef>
                <a:spcPts val="600"/>
              </a:spcBef>
              <a:spcAft>
                <a:spcPts val="0"/>
              </a:spcAft>
              <a:buClr>
                <a:srgbClr val="13294B"/>
              </a:buClr>
              <a:buSzPts val="2880"/>
              <a:buFont typeface="Arial"/>
              <a:buChar char="-"/>
              <a:defRPr sz="2400" i="1"/>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05" name="Google Shape;105;p28"/>
          <p:cNvSpPr txBox="1"/>
          <p:nvPr/>
        </p:nvSpPr>
        <p:spPr>
          <a:xfrm>
            <a:off x="2004009" y="1407737"/>
            <a:ext cx="690573" cy="172006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552E"/>
              </a:buClr>
              <a:buSzPts val="11500"/>
              <a:buFont typeface="Arial"/>
              <a:buNone/>
            </a:pPr>
            <a:r>
              <a:rPr lang="en-US" sz="11500" b="1" i="0" u="none" strike="noStrike" cap="none">
                <a:solidFill>
                  <a:srgbClr val="FF552E"/>
                </a:solidFill>
                <a:latin typeface="Arial"/>
                <a:ea typeface="Arial"/>
                <a:cs typeface="Arial"/>
                <a:sym typeface="Arial"/>
              </a:rPr>
              <a:t>“</a:t>
            </a:r>
            <a:endParaRPr/>
          </a:p>
        </p:txBody>
      </p:sp>
      <p:sp>
        <p:nvSpPr>
          <p:cNvPr id="106" name="Google Shape;106;p28"/>
          <p:cNvSpPr txBox="1"/>
          <p:nvPr/>
        </p:nvSpPr>
        <p:spPr>
          <a:xfrm rot="10800000">
            <a:off x="9484268" y="3408282"/>
            <a:ext cx="690573" cy="172006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552E"/>
              </a:buClr>
              <a:buSzPts val="11500"/>
              <a:buFont typeface="Arial"/>
              <a:buNone/>
            </a:pPr>
            <a:r>
              <a:rPr lang="en-US" sz="11500" b="1" i="0" u="none" strike="noStrike" cap="none">
                <a:solidFill>
                  <a:srgbClr val="FF552E"/>
                </a:solidFill>
                <a:latin typeface="Arial"/>
                <a:ea typeface="Arial"/>
                <a:cs typeface="Arial"/>
                <a:sym typeface="Arial"/>
              </a:rPr>
              <a:t>“</a:t>
            </a:r>
            <a:endParaRPr/>
          </a:p>
        </p:txBody>
      </p:sp>
      <p:sp>
        <p:nvSpPr>
          <p:cNvPr id="107" name="Google Shape;107;p28"/>
          <p:cNvSpPr txBox="1">
            <a:spLocks noGrp="1"/>
          </p:cNvSpPr>
          <p:nvPr>
            <p:ph type="body" idx="2"/>
          </p:nvPr>
        </p:nvSpPr>
        <p:spPr>
          <a:xfrm>
            <a:off x="3942744" y="5086703"/>
            <a:ext cx="4286251" cy="407988"/>
          </a:xfrm>
          <a:prstGeom prst="rect">
            <a:avLst/>
          </a:prstGeom>
          <a:noFill/>
          <a:ln>
            <a:noFill/>
          </a:ln>
        </p:spPr>
        <p:txBody>
          <a:bodyPr spcFirstLastPara="1" wrap="square" lIns="45700" tIns="45700" rIns="45700" bIns="45700" anchor="ctr" anchorCtr="0">
            <a:normAutofit/>
          </a:bodyPr>
          <a:lstStyle>
            <a:lvl1pPr marL="457200" lvl="0" indent="-228600" algn="ctr">
              <a:lnSpc>
                <a:spcPct val="130000"/>
              </a:lnSpc>
              <a:spcBef>
                <a:spcPts val="600"/>
              </a:spcBef>
              <a:spcAft>
                <a:spcPts val="0"/>
              </a:spcAft>
              <a:buClr>
                <a:srgbClr val="13294B"/>
              </a:buClr>
              <a:buSzPts val="2000"/>
              <a:buFont typeface="Arial"/>
              <a:buNone/>
              <a:defRPr sz="2000"/>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08" name="Google Shape;108;p28"/>
          <p:cNvSpPr/>
          <p:nvPr/>
        </p:nvSpPr>
        <p:spPr>
          <a:xfrm>
            <a:off x="5807075" y="4918714"/>
            <a:ext cx="577850" cy="83567"/>
          </a:xfrm>
          <a:prstGeom prst="rect">
            <a:avLst/>
          </a:prstGeom>
          <a:solidFill>
            <a:srgbClr val="FF5F0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and Photo">
  <p:cSld name="Content and Photo">
    <p:spTree>
      <p:nvGrpSpPr>
        <p:cNvPr id="1" name="Shape 109"/>
        <p:cNvGrpSpPr/>
        <p:nvPr/>
      </p:nvGrpSpPr>
      <p:grpSpPr>
        <a:xfrm>
          <a:off x="0" y="0"/>
          <a:ext cx="0" cy="0"/>
          <a:chOff x="0" y="0"/>
          <a:chExt cx="0" cy="0"/>
        </a:xfrm>
      </p:grpSpPr>
      <p:sp>
        <p:nvSpPr>
          <p:cNvPr id="110" name="Google Shape;110;p29"/>
          <p:cNvSpPr/>
          <p:nvPr/>
        </p:nvSpPr>
        <p:spPr>
          <a:xfrm>
            <a:off x="549831" y="6174375"/>
            <a:ext cx="3446775" cy="683624"/>
          </a:xfrm>
          <a:custGeom>
            <a:avLst/>
            <a:gdLst/>
            <a:ahLst/>
            <a:cxnLst/>
            <a:rect l="l" t="t" r="r" b="b"/>
            <a:pathLst>
              <a:path w="21600" h="21600" extrusionOk="0">
                <a:moveTo>
                  <a:pt x="0" y="0"/>
                </a:moveTo>
                <a:lnTo>
                  <a:pt x="20167" y="0"/>
                </a:lnTo>
                <a:cubicBezTo>
                  <a:pt x="20959" y="0"/>
                  <a:pt x="21600" y="3234"/>
                  <a:pt x="21600" y="7223"/>
                </a:cubicBezTo>
                <a:lnTo>
                  <a:pt x="21600" y="21600"/>
                </a:lnTo>
                <a:lnTo>
                  <a:pt x="0" y="21600"/>
                </a:lnTo>
                <a:close/>
              </a:path>
            </a:pathLst>
          </a:custGeom>
          <a:solidFill>
            <a:srgbClr val="FF5F0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1" name="Google Shape;111;p29" descr="Picture 7"/>
          <p:cNvPicPr preferRelativeResize="0"/>
          <p:nvPr/>
        </p:nvPicPr>
        <p:blipFill rotWithShape="1">
          <a:blip r:embed="rId2">
            <a:alphaModFix/>
          </a:blip>
          <a:srcRect/>
          <a:stretch/>
        </p:blipFill>
        <p:spPr>
          <a:xfrm>
            <a:off x="0" y="6174376"/>
            <a:ext cx="549832" cy="683624"/>
          </a:xfrm>
          <a:prstGeom prst="rect">
            <a:avLst/>
          </a:prstGeom>
          <a:noFill/>
          <a:ln>
            <a:noFill/>
          </a:ln>
        </p:spPr>
      </p:pic>
      <p:sp>
        <p:nvSpPr>
          <p:cNvPr id="112" name="Google Shape;112;p29"/>
          <p:cNvSpPr>
            <a:spLocks noGrp="1"/>
          </p:cNvSpPr>
          <p:nvPr>
            <p:ph type="pic" idx="2"/>
          </p:nvPr>
        </p:nvSpPr>
        <p:spPr>
          <a:xfrm>
            <a:off x="7078129" y="995818"/>
            <a:ext cx="5113871" cy="5865357"/>
          </a:xfrm>
          <a:prstGeom prst="rect">
            <a:avLst/>
          </a:prstGeom>
          <a:noFill/>
          <a:ln>
            <a:noFill/>
          </a:ln>
        </p:spPr>
      </p:sp>
      <p:sp>
        <p:nvSpPr>
          <p:cNvPr id="113" name="Google Shape;113;p29"/>
          <p:cNvSpPr txBox="1">
            <a:spLocks noGrp="1"/>
          </p:cNvSpPr>
          <p:nvPr>
            <p:ph type="title"/>
          </p:nvPr>
        </p:nvSpPr>
        <p:spPr>
          <a:xfrm>
            <a:off x="566927" y="1499616"/>
            <a:ext cx="424891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14" name="Google Shape;114;p29"/>
          <p:cNvSpPr txBox="1">
            <a:spLocks noGrp="1"/>
          </p:cNvSpPr>
          <p:nvPr>
            <p:ph type="body" idx="1"/>
          </p:nvPr>
        </p:nvSpPr>
        <p:spPr>
          <a:xfrm>
            <a:off x="566927" y="2185416"/>
            <a:ext cx="4248913" cy="3968249"/>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15" name="Google Shape;115;p29"/>
          <p:cNvSpPr txBox="1">
            <a:spLocks noGrp="1"/>
          </p:cNvSpPr>
          <p:nvPr>
            <p:ph type="sldNum" idx="12"/>
          </p:nvPr>
        </p:nvSpPr>
        <p:spPr>
          <a:xfrm>
            <a:off x="11283758" y="6361199"/>
            <a:ext cx="273656" cy="264255"/>
          </a:xfrm>
          <a:prstGeom prst="rect">
            <a:avLst/>
          </a:prstGeom>
          <a:noFill/>
          <a:ln>
            <a:noFill/>
          </a:ln>
        </p:spPr>
        <p:txBody>
          <a:bodyPr spcFirstLastPara="1" wrap="square" lIns="45700" tIns="45700" rIns="45700" bIns="45700" anchor="ctr" anchorCtr="0">
            <a:spAutoFit/>
          </a:bodyPr>
          <a:lstStyle>
            <a:lvl1pPr marL="0" marR="0" lvl="0" indent="0" algn="ctr">
              <a:lnSpc>
                <a:spcPct val="100000"/>
              </a:lnSpc>
              <a:spcBef>
                <a:spcPts val="0"/>
              </a:spcBef>
              <a:spcAft>
                <a:spcPts val="0"/>
              </a:spcAft>
              <a:buClr>
                <a:srgbClr val="FFFFFF"/>
              </a:buClr>
              <a:buSzPts val="1200"/>
              <a:buFont typeface="Arial"/>
              <a:buNone/>
              <a:defRPr>
                <a:solidFill>
                  <a:srgbClr val="FFFFFF"/>
                </a:solidFill>
              </a:defRPr>
            </a:lvl1pPr>
            <a:lvl2pPr marL="0" marR="0" lvl="1" indent="0" algn="ctr">
              <a:lnSpc>
                <a:spcPct val="100000"/>
              </a:lnSpc>
              <a:spcBef>
                <a:spcPts val="0"/>
              </a:spcBef>
              <a:spcAft>
                <a:spcPts val="0"/>
              </a:spcAft>
              <a:buClr>
                <a:srgbClr val="FFFFFF"/>
              </a:buClr>
              <a:buSzPts val="1200"/>
              <a:buFont typeface="Arial"/>
              <a:buNone/>
              <a:defRPr>
                <a:solidFill>
                  <a:srgbClr val="FFFFFF"/>
                </a:solidFill>
              </a:defRPr>
            </a:lvl2pPr>
            <a:lvl3pPr marL="0" marR="0" lvl="2" indent="0" algn="ctr">
              <a:lnSpc>
                <a:spcPct val="100000"/>
              </a:lnSpc>
              <a:spcBef>
                <a:spcPts val="0"/>
              </a:spcBef>
              <a:spcAft>
                <a:spcPts val="0"/>
              </a:spcAft>
              <a:buClr>
                <a:srgbClr val="FFFFFF"/>
              </a:buClr>
              <a:buSzPts val="1200"/>
              <a:buFont typeface="Arial"/>
              <a:buNone/>
              <a:defRPr>
                <a:solidFill>
                  <a:srgbClr val="FFFFFF"/>
                </a:solidFill>
              </a:defRPr>
            </a:lvl3pPr>
            <a:lvl4pPr marL="0" marR="0" lvl="3" indent="0" algn="ctr">
              <a:lnSpc>
                <a:spcPct val="100000"/>
              </a:lnSpc>
              <a:spcBef>
                <a:spcPts val="0"/>
              </a:spcBef>
              <a:spcAft>
                <a:spcPts val="0"/>
              </a:spcAft>
              <a:buClr>
                <a:srgbClr val="FFFFFF"/>
              </a:buClr>
              <a:buSzPts val="1200"/>
              <a:buFont typeface="Arial"/>
              <a:buNone/>
              <a:defRPr>
                <a:solidFill>
                  <a:srgbClr val="FFFFFF"/>
                </a:solidFill>
              </a:defRPr>
            </a:lvl4pPr>
            <a:lvl5pPr marL="0" marR="0" lvl="4" indent="0" algn="ctr">
              <a:lnSpc>
                <a:spcPct val="100000"/>
              </a:lnSpc>
              <a:spcBef>
                <a:spcPts val="0"/>
              </a:spcBef>
              <a:spcAft>
                <a:spcPts val="0"/>
              </a:spcAft>
              <a:buClr>
                <a:srgbClr val="FFFFFF"/>
              </a:buClr>
              <a:buSzPts val="1200"/>
              <a:buFont typeface="Arial"/>
              <a:buNone/>
              <a:defRPr>
                <a:solidFill>
                  <a:srgbClr val="FFFFFF"/>
                </a:solidFill>
              </a:defRPr>
            </a:lvl5pPr>
            <a:lvl6pPr marL="0" marR="0" lvl="5" indent="0" algn="ctr">
              <a:lnSpc>
                <a:spcPct val="100000"/>
              </a:lnSpc>
              <a:spcBef>
                <a:spcPts val="0"/>
              </a:spcBef>
              <a:spcAft>
                <a:spcPts val="0"/>
              </a:spcAft>
              <a:buClr>
                <a:srgbClr val="FFFFFF"/>
              </a:buClr>
              <a:buSzPts val="1200"/>
              <a:buFont typeface="Arial"/>
              <a:buNone/>
              <a:defRPr>
                <a:solidFill>
                  <a:srgbClr val="FFFFFF"/>
                </a:solidFill>
              </a:defRPr>
            </a:lvl6pPr>
            <a:lvl7pPr marL="0" marR="0" lvl="6" indent="0" algn="ctr">
              <a:lnSpc>
                <a:spcPct val="100000"/>
              </a:lnSpc>
              <a:spcBef>
                <a:spcPts val="0"/>
              </a:spcBef>
              <a:spcAft>
                <a:spcPts val="0"/>
              </a:spcAft>
              <a:buClr>
                <a:srgbClr val="FFFFFF"/>
              </a:buClr>
              <a:buSzPts val="1200"/>
              <a:buFont typeface="Arial"/>
              <a:buNone/>
              <a:defRPr>
                <a:solidFill>
                  <a:srgbClr val="FFFFFF"/>
                </a:solidFill>
              </a:defRPr>
            </a:lvl7pPr>
            <a:lvl8pPr marL="0" marR="0" lvl="7" indent="0" algn="ctr">
              <a:lnSpc>
                <a:spcPct val="100000"/>
              </a:lnSpc>
              <a:spcBef>
                <a:spcPts val="0"/>
              </a:spcBef>
              <a:spcAft>
                <a:spcPts val="0"/>
              </a:spcAft>
              <a:buClr>
                <a:srgbClr val="FFFFFF"/>
              </a:buClr>
              <a:buSzPts val="1200"/>
              <a:buFont typeface="Arial"/>
              <a:buNone/>
              <a:defRPr>
                <a:solidFill>
                  <a:srgbClr val="FFFFFF"/>
                </a:solidFill>
              </a:defRPr>
            </a:lvl8pPr>
            <a:lvl9pPr marL="0" marR="0" lvl="8" indent="0" algn="ctr">
              <a:lnSpc>
                <a:spcPct val="100000"/>
              </a:lnSpc>
              <a:spcBef>
                <a:spcPts val="0"/>
              </a:spcBef>
              <a:spcAft>
                <a:spcPts val="0"/>
              </a:spcAft>
              <a:buClr>
                <a:srgbClr val="FFFFFF"/>
              </a:buClr>
              <a:buSzPts val="1200"/>
              <a:buFont typeface="Arial"/>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13294B"/>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ntent and Photo">
  <p:cSld name="2_Content and Photo">
    <p:spTree>
      <p:nvGrpSpPr>
        <p:cNvPr id="1" name="Shape 16"/>
        <p:cNvGrpSpPr/>
        <p:nvPr/>
      </p:nvGrpSpPr>
      <p:grpSpPr>
        <a:xfrm>
          <a:off x="0" y="0"/>
          <a:ext cx="0" cy="0"/>
          <a:chOff x="0" y="0"/>
          <a:chExt cx="0" cy="0"/>
        </a:xfrm>
      </p:grpSpPr>
      <p:sp>
        <p:nvSpPr>
          <p:cNvPr id="17" name="Google Shape;17;p12"/>
          <p:cNvSpPr txBox="1">
            <a:spLocks noGrp="1"/>
          </p:cNvSpPr>
          <p:nvPr>
            <p:ph type="title"/>
          </p:nvPr>
        </p:nvSpPr>
        <p:spPr>
          <a:xfrm>
            <a:off x="566927" y="1499616"/>
            <a:ext cx="5002600"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8" name="Google Shape;18;p12"/>
          <p:cNvSpPr txBox="1">
            <a:spLocks noGrp="1"/>
          </p:cNvSpPr>
          <p:nvPr>
            <p:ph type="body" idx="1"/>
          </p:nvPr>
        </p:nvSpPr>
        <p:spPr>
          <a:xfrm>
            <a:off x="566927" y="2185416"/>
            <a:ext cx="5002599" cy="3502865"/>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9" name="Google Shape;19;p12"/>
          <p:cNvSpPr>
            <a:spLocks noGrp="1"/>
          </p:cNvSpPr>
          <p:nvPr>
            <p:ph type="pic" idx="2"/>
          </p:nvPr>
        </p:nvSpPr>
        <p:spPr>
          <a:xfrm flipH="1">
            <a:off x="6096000" y="1"/>
            <a:ext cx="6096000" cy="6858001"/>
          </a:xfrm>
          <a:prstGeom prst="rect">
            <a:avLst/>
          </a:prstGeom>
          <a:noFill/>
          <a:ln>
            <a:noFill/>
          </a:ln>
        </p:spPr>
      </p:sp>
      <p:sp>
        <p:nvSpPr>
          <p:cNvPr id="20" name="Google Shape;20;p12"/>
          <p:cNvSpPr txBox="1">
            <a:spLocks noGrp="1"/>
          </p:cNvSpPr>
          <p:nvPr>
            <p:ph type="sldNum" idx="12"/>
          </p:nvPr>
        </p:nvSpPr>
        <p:spPr>
          <a:xfrm>
            <a:off x="11283758" y="6361199"/>
            <a:ext cx="273656" cy="264255"/>
          </a:xfrm>
          <a:prstGeom prst="rect">
            <a:avLst/>
          </a:prstGeom>
          <a:noFill/>
          <a:ln>
            <a:noFill/>
          </a:ln>
        </p:spPr>
        <p:txBody>
          <a:bodyPr spcFirstLastPara="1" wrap="square" lIns="45700" tIns="45700" rIns="45700" bIns="45700" anchor="ctr" anchorCtr="0">
            <a:spAutoFit/>
          </a:bodyPr>
          <a:lstStyle>
            <a:lvl1pPr marL="0" marR="0" lvl="0" indent="0" algn="ctr">
              <a:lnSpc>
                <a:spcPct val="100000"/>
              </a:lnSpc>
              <a:spcBef>
                <a:spcPts val="0"/>
              </a:spcBef>
              <a:spcAft>
                <a:spcPts val="0"/>
              </a:spcAft>
              <a:buClr>
                <a:srgbClr val="FFFFFF"/>
              </a:buClr>
              <a:buSzPts val="1200"/>
              <a:buFont typeface="Arial"/>
              <a:buNone/>
              <a:defRPr>
                <a:solidFill>
                  <a:srgbClr val="FFFFFF"/>
                </a:solidFill>
              </a:defRPr>
            </a:lvl1pPr>
            <a:lvl2pPr marL="0" marR="0" lvl="1" indent="0" algn="ctr">
              <a:lnSpc>
                <a:spcPct val="100000"/>
              </a:lnSpc>
              <a:spcBef>
                <a:spcPts val="0"/>
              </a:spcBef>
              <a:spcAft>
                <a:spcPts val="0"/>
              </a:spcAft>
              <a:buClr>
                <a:srgbClr val="FFFFFF"/>
              </a:buClr>
              <a:buSzPts val="1200"/>
              <a:buFont typeface="Arial"/>
              <a:buNone/>
              <a:defRPr>
                <a:solidFill>
                  <a:srgbClr val="FFFFFF"/>
                </a:solidFill>
              </a:defRPr>
            </a:lvl2pPr>
            <a:lvl3pPr marL="0" marR="0" lvl="2" indent="0" algn="ctr">
              <a:lnSpc>
                <a:spcPct val="100000"/>
              </a:lnSpc>
              <a:spcBef>
                <a:spcPts val="0"/>
              </a:spcBef>
              <a:spcAft>
                <a:spcPts val="0"/>
              </a:spcAft>
              <a:buClr>
                <a:srgbClr val="FFFFFF"/>
              </a:buClr>
              <a:buSzPts val="1200"/>
              <a:buFont typeface="Arial"/>
              <a:buNone/>
              <a:defRPr>
                <a:solidFill>
                  <a:srgbClr val="FFFFFF"/>
                </a:solidFill>
              </a:defRPr>
            </a:lvl3pPr>
            <a:lvl4pPr marL="0" marR="0" lvl="3" indent="0" algn="ctr">
              <a:lnSpc>
                <a:spcPct val="100000"/>
              </a:lnSpc>
              <a:spcBef>
                <a:spcPts val="0"/>
              </a:spcBef>
              <a:spcAft>
                <a:spcPts val="0"/>
              </a:spcAft>
              <a:buClr>
                <a:srgbClr val="FFFFFF"/>
              </a:buClr>
              <a:buSzPts val="1200"/>
              <a:buFont typeface="Arial"/>
              <a:buNone/>
              <a:defRPr>
                <a:solidFill>
                  <a:srgbClr val="FFFFFF"/>
                </a:solidFill>
              </a:defRPr>
            </a:lvl4pPr>
            <a:lvl5pPr marL="0" marR="0" lvl="4" indent="0" algn="ctr">
              <a:lnSpc>
                <a:spcPct val="100000"/>
              </a:lnSpc>
              <a:spcBef>
                <a:spcPts val="0"/>
              </a:spcBef>
              <a:spcAft>
                <a:spcPts val="0"/>
              </a:spcAft>
              <a:buClr>
                <a:srgbClr val="FFFFFF"/>
              </a:buClr>
              <a:buSzPts val="1200"/>
              <a:buFont typeface="Arial"/>
              <a:buNone/>
              <a:defRPr>
                <a:solidFill>
                  <a:srgbClr val="FFFFFF"/>
                </a:solidFill>
              </a:defRPr>
            </a:lvl5pPr>
            <a:lvl6pPr marL="0" marR="0" lvl="5" indent="0" algn="ctr">
              <a:lnSpc>
                <a:spcPct val="100000"/>
              </a:lnSpc>
              <a:spcBef>
                <a:spcPts val="0"/>
              </a:spcBef>
              <a:spcAft>
                <a:spcPts val="0"/>
              </a:spcAft>
              <a:buClr>
                <a:srgbClr val="FFFFFF"/>
              </a:buClr>
              <a:buSzPts val="1200"/>
              <a:buFont typeface="Arial"/>
              <a:buNone/>
              <a:defRPr>
                <a:solidFill>
                  <a:srgbClr val="FFFFFF"/>
                </a:solidFill>
              </a:defRPr>
            </a:lvl6pPr>
            <a:lvl7pPr marL="0" marR="0" lvl="6" indent="0" algn="ctr">
              <a:lnSpc>
                <a:spcPct val="100000"/>
              </a:lnSpc>
              <a:spcBef>
                <a:spcPts val="0"/>
              </a:spcBef>
              <a:spcAft>
                <a:spcPts val="0"/>
              </a:spcAft>
              <a:buClr>
                <a:srgbClr val="FFFFFF"/>
              </a:buClr>
              <a:buSzPts val="1200"/>
              <a:buFont typeface="Arial"/>
              <a:buNone/>
              <a:defRPr>
                <a:solidFill>
                  <a:srgbClr val="FFFFFF"/>
                </a:solidFill>
              </a:defRPr>
            </a:lvl7pPr>
            <a:lvl8pPr marL="0" marR="0" lvl="7" indent="0" algn="ctr">
              <a:lnSpc>
                <a:spcPct val="100000"/>
              </a:lnSpc>
              <a:spcBef>
                <a:spcPts val="0"/>
              </a:spcBef>
              <a:spcAft>
                <a:spcPts val="0"/>
              </a:spcAft>
              <a:buClr>
                <a:srgbClr val="FFFFFF"/>
              </a:buClr>
              <a:buSzPts val="1200"/>
              <a:buFont typeface="Arial"/>
              <a:buNone/>
              <a:defRPr>
                <a:solidFill>
                  <a:srgbClr val="FFFFFF"/>
                </a:solidFill>
              </a:defRPr>
            </a:lvl8pPr>
            <a:lvl9pPr marL="0" marR="0" lvl="8" indent="0" algn="ctr">
              <a:lnSpc>
                <a:spcPct val="100000"/>
              </a:lnSpc>
              <a:spcBef>
                <a:spcPts val="0"/>
              </a:spcBef>
              <a:spcAft>
                <a:spcPts val="0"/>
              </a:spcAft>
              <a:buClr>
                <a:srgbClr val="FFFFFF"/>
              </a:buClr>
              <a:buSzPts val="1200"/>
              <a:buFont typeface="Arial"/>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13294B"/>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ontent and Photo">
  <p:cSld name="1_Content and Photo">
    <p:spTree>
      <p:nvGrpSpPr>
        <p:cNvPr id="1" name="Shape 116"/>
        <p:cNvGrpSpPr/>
        <p:nvPr/>
      </p:nvGrpSpPr>
      <p:grpSpPr>
        <a:xfrm>
          <a:off x="0" y="0"/>
          <a:ext cx="0" cy="0"/>
          <a:chOff x="0" y="0"/>
          <a:chExt cx="0" cy="0"/>
        </a:xfrm>
      </p:grpSpPr>
      <p:sp>
        <p:nvSpPr>
          <p:cNvPr id="117" name="Google Shape;117;p30"/>
          <p:cNvSpPr txBox="1">
            <a:spLocks noGrp="1"/>
          </p:cNvSpPr>
          <p:nvPr>
            <p:ph type="title"/>
          </p:nvPr>
        </p:nvSpPr>
        <p:spPr>
          <a:xfrm>
            <a:off x="566927" y="1499616"/>
            <a:ext cx="5002600"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18" name="Google Shape;118;p30"/>
          <p:cNvSpPr txBox="1">
            <a:spLocks noGrp="1"/>
          </p:cNvSpPr>
          <p:nvPr>
            <p:ph type="body" idx="1"/>
          </p:nvPr>
        </p:nvSpPr>
        <p:spPr>
          <a:xfrm>
            <a:off x="566927" y="2185416"/>
            <a:ext cx="5002599" cy="3597867"/>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19" name="Google Shape;119;p30"/>
          <p:cNvSpPr txBox="1">
            <a:spLocks noGrp="1"/>
          </p:cNvSpPr>
          <p:nvPr>
            <p:ph type="sldNum" idx="12"/>
          </p:nvPr>
        </p:nvSpPr>
        <p:spPr>
          <a:xfrm>
            <a:off x="11283758" y="6361199"/>
            <a:ext cx="273656" cy="264255"/>
          </a:xfrm>
          <a:prstGeom prst="rect">
            <a:avLst/>
          </a:prstGeom>
          <a:noFill/>
          <a:ln>
            <a:noFill/>
          </a:ln>
        </p:spPr>
        <p:txBody>
          <a:bodyPr spcFirstLastPara="1" wrap="square" lIns="45700" tIns="45700" rIns="45700" bIns="45700" anchor="ctr" anchorCtr="0">
            <a:spAutoFit/>
          </a:bodyPr>
          <a:lstStyle>
            <a:lvl1pPr marL="0" marR="0" lvl="0" indent="0" algn="ctr">
              <a:lnSpc>
                <a:spcPct val="100000"/>
              </a:lnSpc>
              <a:spcBef>
                <a:spcPts val="0"/>
              </a:spcBef>
              <a:spcAft>
                <a:spcPts val="0"/>
              </a:spcAft>
              <a:buClr>
                <a:srgbClr val="FFFFFF"/>
              </a:buClr>
              <a:buSzPts val="1200"/>
              <a:buFont typeface="Arial"/>
              <a:buNone/>
              <a:defRPr>
                <a:solidFill>
                  <a:srgbClr val="FFFFFF"/>
                </a:solidFill>
              </a:defRPr>
            </a:lvl1pPr>
            <a:lvl2pPr marL="0" marR="0" lvl="1" indent="0" algn="ctr">
              <a:lnSpc>
                <a:spcPct val="100000"/>
              </a:lnSpc>
              <a:spcBef>
                <a:spcPts val="0"/>
              </a:spcBef>
              <a:spcAft>
                <a:spcPts val="0"/>
              </a:spcAft>
              <a:buClr>
                <a:srgbClr val="FFFFFF"/>
              </a:buClr>
              <a:buSzPts val="1200"/>
              <a:buFont typeface="Arial"/>
              <a:buNone/>
              <a:defRPr>
                <a:solidFill>
                  <a:srgbClr val="FFFFFF"/>
                </a:solidFill>
              </a:defRPr>
            </a:lvl2pPr>
            <a:lvl3pPr marL="0" marR="0" lvl="2" indent="0" algn="ctr">
              <a:lnSpc>
                <a:spcPct val="100000"/>
              </a:lnSpc>
              <a:spcBef>
                <a:spcPts val="0"/>
              </a:spcBef>
              <a:spcAft>
                <a:spcPts val="0"/>
              </a:spcAft>
              <a:buClr>
                <a:srgbClr val="FFFFFF"/>
              </a:buClr>
              <a:buSzPts val="1200"/>
              <a:buFont typeface="Arial"/>
              <a:buNone/>
              <a:defRPr>
                <a:solidFill>
                  <a:srgbClr val="FFFFFF"/>
                </a:solidFill>
              </a:defRPr>
            </a:lvl3pPr>
            <a:lvl4pPr marL="0" marR="0" lvl="3" indent="0" algn="ctr">
              <a:lnSpc>
                <a:spcPct val="100000"/>
              </a:lnSpc>
              <a:spcBef>
                <a:spcPts val="0"/>
              </a:spcBef>
              <a:spcAft>
                <a:spcPts val="0"/>
              </a:spcAft>
              <a:buClr>
                <a:srgbClr val="FFFFFF"/>
              </a:buClr>
              <a:buSzPts val="1200"/>
              <a:buFont typeface="Arial"/>
              <a:buNone/>
              <a:defRPr>
                <a:solidFill>
                  <a:srgbClr val="FFFFFF"/>
                </a:solidFill>
              </a:defRPr>
            </a:lvl4pPr>
            <a:lvl5pPr marL="0" marR="0" lvl="4" indent="0" algn="ctr">
              <a:lnSpc>
                <a:spcPct val="100000"/>
              </a:lnSpc>
              <a:spcBef>
                <a:spcPts val="0"/>
              </a:spcBef>
              <a:spcAft>
                <a:spcPts val="0"/>
              </a:spcAft>
              <a:buClr>
                <a:srgbClr val="FFFFFF"/>
              </a:buClr>
              <a:buSzPts val="1200"/>
              <a:buFont typeface="Arial"/>
              <a:buNone/>
              <a:defRPr>
                <a:solidFill>
                  <a:srgbClr val="FFFFFF"/>
                </a:solidFill>
              </a:defRPr>
            </a:lvl5pPr>
            <a:lvl6pPr marL="0" marR="0" lvl="5" indent="0" algn="ctr">
              <a:lnSpc>
                <a:spcPct val="100000"/>
              </a:lnSpc>
              <a:spcBef>
                <a:spcPts val="0"/>
              </a:spcBef>
              <a:spcAft>
                <a:spcPts val="0"/>
              </a:spcAft>
              <a:buClr>
                <a:srgbClr val="FFFFFF"/>
              </a:buClr>
              <a:buSzPts val="1200"/>
              <a:buFont typeface="Arial"/>
              <a:buNone/>
              <a:defRPr>
                <a:solidFill>
                  <a:srgbClr val="FFFFFF"/>
                </a:solidFill>
              </a:defRPr>
            </a:lvl6pPr>
            <a:lvl7pPr marL="0" marR="0" lvl="6" indent="0" algn="ctr">
              <a:lnSpc>
                <a:spcPct val="100000"/>
              </a:lnSpc>
              <a:spcBef>
                <a:spcPts val="0"/>
              </a:spcBef>
              <a:spcAft>
                <a:spcPts val="0"/>
              </a:spcAft>
              <a:buClr>
                <a:srgbClr val="FFFFFF"/>
              </a:buClr>
              <a:buSzPts val="1200"/>
              <a:buFont typeface="Arial"/>
              <a:buNone/>
              <a:defRPr>
                <a:solidFill>
                  <a:srgbClr val="FFFFFF"/>
                </a:solidFill>
              </a:defRPr>
            </a:lvl7pPr>
            <a:lvl8pPr marL="0" marR="0" lvl="7" indent="0" algn="ctr">
              <a:lnSpc>
                <a:spcPct val="100000"/>
              </a:lnSpc>
              <a:spcBef>
                <a:spcPts val="0"/>
              </a:spcBef>
              <a:spcAft>
                <a:spcPts val="0"/>
              </a:spcAft>
              <a:buClr>
                <a:srgbClr val="FFFFFF"/>
              </a:buClr>
              <a:buSzPts val="1200"/>
              <a:buFont typeface="Arial"/>
              <a:buNone/>
              <a:defRPr>
                <a:solidFill>
                  <a:srgbClr val="FFFFFF"/>
                </a:solidFill>
              </a:defRPr>
            </a:lvl8pPr>
            <a:lvl9pPr marL="0" marR="0" lvl="8" indent="0" algn="ctr">
              <a:lnSpc>
                <a:spcPct val="100000"/>
              </a:lnSpc>
              <a:spcBef>
                <a:spcPts val="0"/>
              </a:spcBef>
              <a:spcAft>
                <a:spcPts val="0"/>
              </a:spcAft>
              <a:buClr>
                <a:srgbClr val="FFFFFF"/>
              </a:buClr>
              <a:buSzPts val="1200"/>
              <a:buFont typeface="Arial"/>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13294B"/>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120"/>
        <p:cNvGrpSpPr/>
        <p:nvPr/>
      </p:nvGrpSpPr>
      <p:grpSpPr>
        <a:xfrm>
          <a:off x="0" y="0"/>
          <a:ext cx="0" cy="0"/>
          <a:chOff x="0" y="0"/>
          <a:chExt cx="0" cy="0"/>
        </a:xfrm>
      </p:grpSpPr>
      <p:sp>
        <p:nvSpPr>
          <p:cNvPr id="121" name="Google Shape;121;p31"/>
          <p:cNvSpPr txBox="1">
            <a:spLocks noGrp="1"/>
          </p:cNvSpPr>
          <p:nvPr>
            <p:ph type="sldNum" idx="12"/>
          </p:nvPr>
        </p:nvSpPr>
        <p:spPr>
          <a:xfrm>
            <a:off x="11283758" y="6361199"/>
            <a:ext cx="273656" cy="264255"/>
          </a:xfrm>
          <a:prstGeom prst="rect">
            <a:avLst/>
          </a:prstGeom>
          <a:noFill/>
          <a:ln>
            <a:noFill/>
          </a:ln>
        </p:spPr>
        <p:txBody>
          <a:bodyPr spcFirstLastPara="1" wrap="square" lIns="45700" tIns="45700" rIns="45700" bIns="45700" anchor="ctr" anchorCtr="0">
            <a:spAutoFit/>
          </a:bodyPr>
          <a:lstStyle>
            <a:lvl1pPr marL="0" marR="0" lvl="0" indent="0" algn="ctr">
              <a:lnSpc>
                <a:spcPct val="100000"/>
              </a:lnSpc>
              <a:spcBef>
                <a:spcPts val="0"/>
              </a:spcBef>
              <a:spcAft>
                <a:spcPts val="0"/>
              </a:spcAft>
              <a:buClr>
                <a:srgbClr val="FFFFFF"/>
              </a:buClr>
              <a:buSzPts val="1200"/>
              <a:buFont typeface="Arial"/>
              <a:buNone/>
              <a:defRPr>
                <a:solidFill>
                  <a:srgbClr val="FFFFFF"/>
                </a:solidFill>
              </a:defRPr>
            </a:lvl1pPr>
            <a:lvl2pPr marL="0" marR="0" lvl="1" indent="0" algn="ctr">
              <a:lnSpc>
                <a:spcPct val="100000"/>
              </a:lnSpc>
              <a:spcBef>
                <a:spcPts val="0"/>
              </a:spcBef>
              <a:spcAft>
                <a:spcPts val="0"/>
              </a:spcAft>
              <a:buClr>
                <a:srgbClr val="FFFFFF"/>
              </a:buClr>
              <a:buSzPts val="1200"/>
              <a:buFont typeface="Arial"/>
              <a:buNone/>
              <a:defRPr>
                <a:solidFill>
                  <a:srgbClr val="FFFFFF"/>
                </a:solidFill>
              </a:defRPr>
            </a:lvl2pPr>
            <a:lvl3pPr marL="0" marR="0" lvl="2" indent="0" algn="ctr">
              <a:lnSpc>
                <a:spcPct val="100000"/>
              </a:lnSpc>
              <a:spcBef>
                <a:spcPts val="0"/>
              </a:spcBef>
              <a:spcAft>
                <a:spcPts val="0"/>
              </a:spcAft>
              <a:buClr>
                <a:srgbClr val="FFFFFF"/>
              </a:buClr>
              <a:buSzPts val="1200"/>
              <a:buFont typeface="Arial"/>
              <a:buNone/>
              <a:defRPr>
                <a:solidFill>
                  <a:srgbClr val="FFFFFF"/>
                </a:solidFill>
              </a:defRPr>
            </a:lvl3pPr>
            <a:lvl4pPr marL="0" marR="0" lvl="3" indent="0" algn="ctr">
              <a:lnSpc>
                <a:spcPct val="100000"/>
              </a:lnSpc>
              <a:spcBef>
                <a:spcPts val="0"/>
              </a:spcBef>
              <a:spcAft>
                <a:spcPts val="0"/>
              </a:spcAft>
              <a:buClr>
                <a:srgbClr val="FFFFFF"/>
              </a:buClr>
              <a:buSzPts val="1200"/>
              <a:buFont typeface="Arial"/>
              <a:buNone/>
              <a:defRPr>
                <a:solidFill>
                  <a:srgbClr val="FFFFFF"/>
                </a:solidFill>
              </a:defRPr>
            </a:lvl4pPr>
            <a:lvl5pPr marL="0" marR="0" lvl="4" indent="0" algn="ctr">
              <a:lnSpc>
                <a:spcPct val="100000"/>
              </a:lnSpc>
              <a:spcBef>
                <a:spcPts val="0"/>
              </a:spcBef>
              <a:spcAft>
                <a:spcPts val="0"/>
              </a:spcAft>
              <a:buClr>
                <a:srgbClr val="FFFFFF"/>
              </a:buClr>
              <a:buSzPts val="1200"/>
              <a:buFont typeface="Arial"/>
              <a:buNone/>
              <a:defRPr>
                <a:solidFill>
                  <a:srgbClr val="FFFFFF"/>
                </a:solidFill>
              </a:defRPr>
            </a:lvl5pPr>
            <a:lvl6pPr marL="0" marR="0" lvl="5" indent="0" algn="ctr">
              <a:lnSpc>
                <a:spcPct val="100000"/>
              </a:lnSpc>
              <a:spcBef>
                <a:spcPts val="0"/>
              </a:spcBef>
              <a:spcAft>
                <a:spcPts val="0"/>
              </a:spcAft>
              <a:buClr>
                <a:srgbClr val="FFFFFF"/>
              </a:buClr>
              <a:buSzPts val="1200"/>
              <a:buFont typeface="Arial"/>
              <a:buNone/>
              <a:defRPr>
                <a:solidFill>
                  <a:srgbClr val="FFFFFF"/>
                </a:solidFill>
              </a:defRPr>
            </a:lvl6pPr>
            <a:lvl7pPr marL="0" marR="0" lvl="6" indent="0" algn="ctr">
              <a:lnSpc>
                <a:spcPct val="100000"/>
              </a:lnSpc>
              <a:spcBef>
                <a:spcPts val="0"/>
              </a:spcBef>
              <a:spcAft>
                <a:spcPts val="0"/>
              </a:spcAft>
              <a:buClr>
                <a:srgbClr val="FFFFFF"/>
              </a:buClr>
              <a:buSzPts val="1200"/>
              <a:buFont typeface="Arial"/>
              <a:buNone/>
              <a:defRPr>
                <a:solidFill>
                  <a:srgbClr val="FFFFFF"/>
                </a:solidFill>
              </a:defRPr>
            </a:lvl7pPr>
            <a:lvl8pPr marL="0" marR="0" lvl="7" indent="0" algn="ctr">
              <a:lnSpc>
                <a:spcPct val="100000"/>
              </a:lnSpc>
              <a:spcBef>
                <a:spcPts val="0"/>
              </a:spcBef>
              <a:spcAft>
                <a:spcPts val="0"/>
              </a:spcAft>
              <a:buClr>
                <a:srgbClr val="FFFFFF"/>
              </a:buClr>
              <a:buSzPts val="1200"/>
              <a:buFont typeface="Arial"/>
              <a:buNone/>
              <a:defRPr>
                <a:solidFill>
                  <a:srgbClr val="FFFFFF"/>
                </a:solidFill>
              </a:defRPr>
            </a:lvl8pPr>
            <a:lvl9pPr marL="0" marR="0" lvl="8" indent="0" algn="ctr">
              <a:lnSpc>
                <a:spcPct val="100000"/>
              </a:lnSpc>
              <a:spcBef>
                <a:spcPts val="0"/>
              </a:spcBef>
              <a:spcAft>
                <a:spcPts val="0"/>
              </a:spcAft>
              <a:buClr>
                <a:srgbClr val="FFFFFF"/>
              </a:buClr>
              <a:buSzPts val="1200"/>
              <a:buFont typeface="Arial"/>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13294B"/>
              </a:solidFill>
            </a:endParaRPr>
          </a:p>
        </p:txBody>
      </p:sp>
      <p:sp>
        <p:nvSpPr>
          <p:cNvPr id="122" name="Google Shape;122;p31"/>
          <p:cNvSpPr txBox="1">
            <a:spLocks noGrp="1"/>
          </p:cNvSpPr>
          <p:nvPr>
            <p:ph type="title"/>
          </p:nvPr>
        </p:nvSpPr>
        <p:spPr>
          <a:xfrm>
            <a:off x="566927" y="1499616"/>
            <a:ext cx="11037885"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23" name="Google Shape;123;p31"/>
          <p:cNvSpPr>
            <a:spLocks noGrp="1"/>
          </p:cNvSpPr>
          <p:nvPr>
            <p:ph type="pic" idx="2"/>
          </p:nvPr>
        </p:nvSpPr>
        <p:spPr>
          <a:xfrm>
            <a:off x="0" y="0"/>
            <a:ext cx="121920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and Graph">
  <p:cSld name="Content and Graph">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566927" y="1499616"/>
            <a:ext cx="424891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126" name="Google Shape;126;p32"/>
          <p:cNvSpPr txBox="1">
            <a:spLocks noGrp="1"/>
          </p:cNvSpPr>
          <p:nvPr>
            <p:ph type="body" idx="1"/>
          </p:nvPr>
        </p:nvSpPr>
        <p:spPr>
          <a:xfrm>
            <a:off x="566927" y="2185416"/>
            <a:ext cx="4248913" cy="3968249"/>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127" name="Google Shape;127;p32"/>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566927" y="1499616"/>
            <a:ext cx="695147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23" name="Google Shape;23;p13"/>
          <p:cNvSpPr txBox="1">
            <a:spLocks noGrp="1"/>
          </p:cNvSpPr>
          <p:nvPr>
            <p:ph type="body" idx="1"/>
          </p:nvPr>
        </p:nvSpPr>
        <p:spPr>
          <a:xfrm>
            <a:off x="566927" y="2185416"/>
            <a:ext cx="6951473" cy="3876172"/>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24" name="Google Shape;24;p13"/>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Three Photos">
  <p:cSld name="Content and Three Photos">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566927" y="1499616"/>
            <a:ext cx="4248913"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27" name="Google Shape;27;p14"/>
          <p:cNvSpPr txBox="1">
            <a:spLocks noGrp="1"/>
          </p:cNvSpPr>
          <p:nvPr>
            <p:ph type="body" idx="1"/>
          </p:nvPr>
        </p:nvSpPr>
        <p:spPr>
          <a:xfrm>
            <a:off x="566927" y="2185416"/>
            <a:ext cx="4248913" cy="3968249"/>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28" name="Google Shape;28;p14"/>
          <p:cNvSpPr>
            <a:spLocks noGrp="1"/>
          </p:cNvSpPr>
          <p:nvPr>
            <p:ph type="pic" idx="2"/>
          </p:nvPr>
        </p:nvSpPr>
        <p:spPr>
          <a:xfrm>
            <a:off x="5114630" y="0"/>
            <a:ext cx="7077370" cy="3426796"/>
          </a:xfrm>
          <a:prstGeom prst="rect">
            <a:avLst/>
          </a:prstGeom>
          <a:noFill/>
          <a:ln w="9525" cap="flat" cmpd="sng">
            <a:solidFill>
              <a:srgbClr val="FFFFFF"/>
            </a:solidFill>
            <a:prstDash val="solid"/>
            <a:round/>
            <a:headEnd type="none" w="sm" len="sm"/>
            <a:tailEnd type="none" w="sm" len="sm"/>
          </a:ln>
        </p:spPr>
      </p:sp>
      <p:sp>
        <p:nvSpPr>
          <p:cNvPr id="29" name="Google Shape;29;p14"/>
          <p:cNvSpPr>
            <a:spLocks noGrp="1"/>
          </p:cNvSpPr>
          <p:nvPr>
            <p:ph type="pic" idx="3"/>
          </p:nvPr>
        </p:nvSpPr>
        <p:spPr>
          <a:xfrm>
            <a:off x="5114630" y="3429000"/>
            <a:ext cx="3602523" cy="3426796"/>
          </a:xfrm>
          <a:prstGeom prst="rect">
            <a:avLst/>
          </a:prstGeom>
          <a:noFill/>
          <a:ln w="9525" cap="flat" cmpd="sng">
            <a:solidFill>
              <a:srgbClr val="FFFFFF"/>
            </a:solidFill>
            <a:prstDash val="solid"/>
            <a:round/>
            <a:headEnd type="none" w="sm" len="sm"/>
            <a:tailEnd type="none" w="sm" len="sm"/>
          </a:ln>
        </p:spPr>
      </p:sp>
      <p:sp>
        <p:nvSpPr>
          <p:cNvPr id="30" name="Google Shape;30;p14"/>
          <p:cNvSpPr>
            <a:spLocks noGrp="1"/>
          </p:cNvSpPr>
          <p:nvPr>
            <p:ph type="pic" idx="4"/>
          </p:nvPr>
        </p:nvSpPr>
        <p:spPr>
          <a:xfrm>
            <a:off x="8701089" y="3429000"/>
            <a:ext cx="3490913" cy="3426796"/>
          </a:xfrm>
          <a:prstGeom prst="rect">
            <a:avLst/>
          </a:prstGeom>
          <a:noFill/>
          <a:ln w="9525" cap="flat" cmpd="sng">
            <a:solidFill>
              <a:srgbClr val="FFFFFF"/>
            </a:solidFill>
            <a:prstDash val="solid"/>
            <a:round/>
            <a:headEnd type="none" w="sm" len="sm"/>
            <a:tailEnd type="none" w="sm" len="sm"/>
          </a:ln>
        </p:spPr>
      </p:sp>
      <p:sp>
        <p:nvSpPr>
          <p:cNvPr id="31" name="Google Shape;31;p14"/>
          <p:cNvSpPr txBox="1">
            <a:spLocks noGrp="1"/>
          </p:cNvSpPr>
          <p:nvPr>
            <p:ph type="sldNum" idx="12"/>
          </p:nvPr>
        </p:nvSpPr>
        <p:spPr>
          <a:xfrm>
            <a:off x="11283758" y="6361199"/>
            <a:ext cx="273656" cy="264255"/>
          </a:xfrm>
          <a:prstGeom prst="rect">
            <a:avLst/>
          </a:prstGeom>
          <a:noFill/>
          <a:ln>
            <a:noFill/>
          </a:ln>
        </p:spPr>
        <p:txBody>
          <a:bodyPr spcFirstLastPara="1" wrap="square" lIns="45700" tIns="45700" rIns="45700" bIns="45700" anchor="ctr" anchorCtr="0">
            <a:spAutoFit/>
          </a:bodyPr>
          <a:lstStyle>
            <a:lvl1pPr marL="0" marR="0" lvl="0" indent="0" algn="ctr">
              <a:lnSpc>
                <a:spcPct val="100000"/>
              </a:lnSpc>
              <a:spcBef>
                <a:spcPts val="0"/>
              </a:spcBef>
              <a:spcAft>
                <a:spcPts val="0"/>
              </a:spcAft>
              <a:buClr>
                <a:srgbClr val="FFFFFF"/>
              </a:buClr>
              <a:buSzPts val="1200"/>
              <a:buFont typeface="Arial"/>
              <a:buNone/>
              <a:defRPr>
                <a:solidFill>
                  <a:srgbClr val="FFFFFF"/>
                </a:solidFill>
              </a:defRPr>
            </a:lvl1pPr>
            <a:lvl2pPr marL="0" marR="0" lvl="1" indent="0" algn="ctr">
              <a:lnSpc>
                <a:spcPct val="100000"/>
              </a:lnSpc>
              <a:spcBef>
                <a:spcPts val="0"/>
              </a:spcBef>
              <a:spcAft>
                <a:spcPts val="0"/>
              </a:spcAft>
              <a:buClr>
                <a:srgbClr val="FFFFFF"/>
              </a:buClr>
              <a:buSzPts val="1200"/>
              <a:buFont typeface="Arial"/>
              <a:buNone/>
              <a:defRPr>
                <a:solidFill>
                  <a:srgbClr val="FFFFFF"/>
                </a:solidFill>
              </a:defRPr>
            </a:lvl2pPr>
            <a:lvl3pPr marL="0" marR="0" lvl="2" indent="0" algn="ctr">
              <a:lnSpc>
                <a:spcPct val="100000"/>
              </a:lnSpc>
              <a:spcBef>
                <a:spcPts val="0"/>
              </a:spcBef>
              <a:spcAft>
                <a:spcPts val="0"/>
              </a:spcAft>
              <a:buClr>
                <a:srgbClr val="FFFFFF"/>
              </a:buClr>
              <a:buSzPts val="1200"/>
              <a:buFont typeface="Arial"/>
              <a:buNone/>
              <a:defRPr>
                <a:solidFill>
                  <a:srgbClr val="FFFFFF"/>
                </a:solidFill>
              </a:defRPr>
            </a:lvl3pPr>
            <a:lvl4pPr marL="0" marR="0" lvl="3" indent="0" algn="ctr">
              <a:lnSpc>
                <a:spcPct val="100000"/>
              </a:lnSpc>
              <a:spcBef>
                <a:spcPts val="0"/>
              </a:spcBef>
              <a:spcAft>
                <a:spcPts val="0"/>
              </a:spcAft>
              <a:buClr>
                <a:srgbClr val="FFFFFF"/>
              </a:buClr>
              <a:buSzPts val="1200"/>
              <a:buFont typeface="Arial"/>
              <a:buNone/>
              <a:defRPr>
                <a:solidFill>
                  <a:srgbClr val="FFFFFF"/>
                </a:solidFill>
              </a:defRPr>
            </a:lvl4pPr>
            <a:lvl5pPr marL="0" marR="0" lvl="4" indent="0" algn="ctr">
              <a:lnSpc>
                <a:spcPct val="100000"/>
              </a:lnSpc>
              <a:spcBef>
                <a:spcPts val="0"/>
              </a:spcBef>
              <a:spcAft>
                <a:spcPts val="0"/>
              </a:spcAft>
              <a:buClr>
                <a:srgbClr val="FFFFFF"/>
              </a:buClr>
              <a:buSzPts val="1200"/>
              <a:buFont typeface="Arial"/>
              <a:buNone/>
              <a:defRPr>
                <a:solidFill>
                  <a:srgbClr val="FFFFFF"/>
                </a:solidFill>
              </a:defRPr>
            </a:lvl5pPr>
            <a:lvl6pPr marL="0" marR="0" lvl="5" indent="0" algn="ctr">
              <a:lnSpc>
                <a:spcPct val="100000"/>
              </a:lnSpc>
              <a:spcBef>
                <a:spcPts val="0"/>
              </a:spcBef>
              <a:spcAft>
                <a:spcPts val="0"/>
              </a:spcAft>
              <a:buClr>
                <a:srgbClr val="FFFFFF"/>
              </a:buClr>
              <a:buSzPts val="1200"/>
              <a:buFont typeface="Arial"/>
              <a:buNone/>
              <a:defRPr>
                <a:solidFill>
                  <a:srgbClr val="FFFFFF"/>
                </a:solidFill>
              </a:defRPr>
            </a:lvl6pPr>
            <a:lvl7pPr marL="0" marR="0" lvl="6" indent="0" algn="ctr">
              <a:lnSpc>
                <a:spcPct val="100000"/>
              </a:lnSpc>
              <a:spcBef>
                <a:spcPts val="0"/>
              </a:spcBef>
              <a:spcAft>
                <a:spcPts val="0"/>
              </a:spcAft>
              <a:buClr>
                <a:srgbClr val="FFFFFF"/>
              </a:buClr>
              <a:buSzPts val="1200"/>
              <a:buFont typeface="Arial"/>
              <a:buNone/>
              <a:defRPr>
                <a:solidFill>
                  <a:srgbClr val="FFFFFF"/>
                </a:solidFill>
              </a:defRPr>
            </a:lvl7pPr>
            <a:lvl8pPr marL="0" marR="0" lvl="7" indent="0" algn="ctr">
              <a:lnSpc>
                <a:spcPct val="100000"/>
              </a:lnSpc>
              <a:spcBef>
                <a:spcPts val="0"/>
              </a:spcBef>
              <a:spcAft>
                <a:spcPts val="0"/>
              </a:spcAft>
              <a:buClr>
                <a:srgbClr val="FFFFFF"/>
              </a:buClr>
              <a:buSzPts val="1200"/>
              <a:buFont typeface="Arial"/>
              <a:buNone/>
              <a:defRPr>
                <a:solidFill>
                  <a:srgbClr val="FFFFFF"/>
                </a:solidFill>
              </a:defRPr>
            </a:lvl8pPr>
            <a:lvl9pPr marL="0" marR="0" lvl="8" indent="0" algn="ctr">
              <a:lnSpc>
                <a:spcPct val="100000"/>
              </a:lnSpc>
              <a:spcBef>
                <a:spcPts val="0"/>
              </a:spcBef>
              <a:spcAft>
                <a:spcPts val="0"/>
              </a:spcAft>
              <a:buClr>
                <a:srgbClr val="FFFFFF"/>
              </a:buClr>
              <a:buSzPts val="1200"/>
              <a:buFont typeface="Arial"/>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13294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Double Content">
  <p:cSld name="Title and Double Conte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566927" y="1499616"/>
            <a:ext cx="10515601" cy="59093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5F05"/>
              </a:buClr>
              <a:buSzPts val="1800"/>
              <a:buNone/>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sp>
        <p:nvSpPr>
          <p:cNvPr id="34" name="Google Shape;34;p15"/>
          <p:cNvSpPr txBox="1">
            <a:spLocks noGrp="1"/>
          </p:cNvSpPr>
          <p:nvPr>
            <p:ph type="body" idx="1"/>
          </p:nvPr>
        </p:nvSpPr>
        <p:spPr>
          <a:xfrm>
            <a:off x="566927" y="2185416"/>
            <a:ext cx="4500373" cy="3948685"/>
          </a:xfrm>
          <a:prstGeom prst="rect">
            <a:avLst/>
          </a:prstGeom>
          <a:noFill/>
          <a:ln>
            <a:noFill/>
          </a:ln>
        </p:spPr>
        <p:txBody>
          <a:bodyPr spcFirstLastPara="1" wrap="square" lIns="45700" tIns="45700" rIns="45700" bIns="45700" anchor="t" anchorCtr="0">
            <a:normAutofit/>
          </a:bodyPr>
          <a:lstStyle>
            <a:lvl1pPr marL="457200" lvl="0" indent="-228600" algn="l">
              <a:lnSpc>
                <a:spcPct val="130000"/>
              </a:lnSpc>
              <a:spcBef>
                <a:spcPts val="600"/>
              </a:spcBef>
              <a:spcAft>
                <a:spcPts val="0"/>
              </a:spcAft>
              <a:buClr>
                <a:srgbClr val="13294B"/>
              </a:buClr>
              <a:buSzPts val="1800"/>
              <a:buNone/>
              <a:defRPr/>
            </a:lvl1pPr>
            <a:lvl2pPr marL="914400" lvl="1" indent="-365760" algn="l">
              <a:lnSpc>
                <a:spcPct val="130000"/>
              </a:lnSpc>
              <a:spcBef>
                <a:spcPts val="600"/>
              </a:spcBef>
              <a:spcAft>
                <a:spcPts val="0"/>
              </a:spcAft>
              <a:buClr>
                <a:srgbClr val="13294B"/>
              </a:buClr>
              <a:buSzPts val="2160"/>
              <a:buChar char="-"/>
              <a:defRPr/>
            </a:lvl2pPr>
            <a:lvl3pPr marL="1371600" lvl="2" indent="-365760" algn="l">
              <a:lnSpc>
                <a:spcPct val="130000"/>
              </a:lnSpc>
              <a:spcBef>
                <a:spcPts val="600"/>
              </a:spcBef>
              <a:spcAft>
                <a:spcPts val="0"/>
              </a:spcAft>
              <a:buClr>
                <a:srgbClr val="13294B"/>
              </a:buClr>
              <a:buSzPts val="2160"/>
              <a:buChar char="-"/>
              <a:defRPr/>
            </a:lvl3pPr>
            <a:lvl4pPr marL="1828800" lvl="3" indent="-365760" algn="l">
              <a:lnSpc>
                <a:spcPct val="130000"/>
              </a:lnSpc>
              <a:spcBef>
                <a:spcPts val="600"/>
              </a:spcBef>
              <a:spcAft>
                <a:spcPts val="0"/>
              </a:spcAft>
              <a:buClr>
                <a:srgbClr val="13294B"/>
              </a:buClr>
              <a:buSzPts val="2160"/>
              <a:buChar char="-"/>
              <a:defRPr/>
            </a:lvl4pPr>
            <a:lvl5pPr marL="2286000" lvl="4" indent="-365760" algn="l">
              <a:lnSpc>
                <a:spcPct val="130000"/>
              </a:lnSpc>
              <a:spcBef>
                <a:spcPts val="600"/>
              </a:spcBef>
              <a:spcAft>
                <a:spcPts val="0"/>
              </a:spcAft>
              <a:buClr>
                <a:srgbClr val="13294B"/>
              </a:buClr>
              <a:buSzPts val="2160"/>
              <a:buChar char="-"/>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35" name="Google Shape;35;p15"/>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5_Title Slide">
  <p:cSld name="5_Title Slide">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6"/>
          <p:cNvSpPr txBox="1">
            <a:spLocks noGrp="1"/>
          </p:cNvSpPr>
          <p:nvPr>
            <p:ph type="body" idx="1"/>
          </p:nvPr>
        </p:nvSpPr>
        <p:spPr>
          <a:xfrm>
            <a:off x="658368" y="3968496"/>
            <a:ext cx="6638544"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l">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l">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l">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l">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38" name="Google Shape;38;p16"/>
          <p:cNvSpPr txBox="1">
            <a:spLocks noGrp="1"/>
          </p:cNvSpPr>
          <p:nvPr>
            <p:ph type="title"/>
          </p:nvPr>
        </p:nvSpPr>
        <p:spPr>
          <a:xfrm>
            <a:off x="658368" y="1490472"/>
            <a:ext cx="6638544"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39" name="Google Shape;39;p16" descr="Picture 1"/>
          <p:cNvPicPr preferRelativeResize="0"/>
          <p:nvPr/>
        </p:nvPicPr>
        <p:blipFill rotWithShape="1">
          <a:blip r:embed="rId3">
            <a:alphaModFix/>
          </a:blip>
          <a:srcRect/>
          <a:stretch/>
        </p:blipFill>
        <p:spPr>
          <a:xfrm>
            <a:off x="658368" y="5769954"/>
            <a:ext cx="2800929" cy="727893"/>
          </a:xfrm>
          <a:prstGeom prst="rect">
            <a:avLst/>
          </a:prstGeom>
          <a:noFill/>
          <a:ln>
            <a:noFill/>
          </a:ln>
        </p:spPr>
      </p:pic>
      <p:sp>
        <p:nvSpPr>
          <p:cNvPr id="40" name="Google Shape;40;p16"/>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658368" y="3968496"/>
            <a:ext cx="6638544"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13294B"/>
              </a:buClr>
              <a:buSzPts val="2800"/>
              <a:buFont typeface="Arial"/>
              <a:buNone/>
              <a:defRPr sz="2800"/>
            </a:lvl1pPr>
            <a:lvl2pPr marL="914400" lvl="1" indent="-441960" algn="l">
              <a:lnSpc>
                <a:spcPct val="130000"/>
              </a:lnSpc>
              <a:spcBef>
                <a:spcPts val="600"/>
              </a:spcBef>
              <a:spcAft>
                <a:spcPts val="0"/>
              </a:spcAft>
              <a:buClr>
                <a:srgbClr val="13294B"/>
              </a:buClr>
              <a:buSzPts val="3360"/>
              <a:buFont typeface="Arial"/>
              <a:buChar char="-"/>
              <a:defRPr sz="2800"/>
            </a:lvl2pPr>
            <a:lvl3pPr marL="1371600" lvl="2" indent="-441960" algn="l">
              <a:lnSpc>
                <a:spcPct val="130000"/>
              </a:lnSpc>
              <a:spcBef>
                <a:spcPts val="600"/>
              </a:spcBef>
              <a:spcAft>
                <a:spcPts val="0"/>
              </a:spcAft>
              <a:buClr>
                <a:srgbClr val="13294B"/>
              </a:buClr>
              <a:buSzPts val="3360"/>
              <a:buFont typeface="Arial"/>
              <a:buChar char="-"/>
              <a:defRPr sz="2800"/>
            </a:lvl3pPr>
            <a:lvl4pPr marL="1828800" lvl="3" indent="-441960" algn="l">
              <a:lnSpc>
                <a:spcPct val="130000"/>
              </a:lnSpc>
              <a:spcBef>
                <a:spcPts val="600"/>
              </a:spcBef>
              <a:spcAft>
                <a:spcPts val="0"/>
              </a:spcAft>
              <a:buClr>
                <a:srgbClr val="13294B"/>
              </a:buClr>
              <a:buSzPts val="3360"/>
              <a:buFont typeface="Arial"/>
              <a:buChar char="-"/>
              <a:defRPr sz="2800"/>
            </a:lvl4pPr>
            <a:lvl5pPr marL="2286000" lvl="4" indent="-441960" algn="l">
              <a:lnSpc>
                <a:spcPct val="130000"/>
              </a:lnSpc>
              <a:spcBef>
                <a:spcPts val="600"/>
              </a:spcBef>
              <a:spcAft>
                <a:spcPts val="0"/>
              </a:spcAft>
              <a:buClr>
                <a:srgbClr val="13294B"/>
              </a:buClr>
              <a:buSzPts val="3360"/>
              <a:buFont typeface="Arial"/>
              <a:buChar char="-"/>
              <a:defRPr sz="2800"/>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43" name="Google Shape;43;p17"/>
          <p:cNvSpPr txBox="1">
            <a:spLocks noGrp="1"/>
          </p:cNvSpPr>
          <p:nvPr>
            <p:ph type="title"/>
          </p:nvPr>
        </p:nvSpPr>
        <p:spPr>
          <a:xfrm>
            <a:off x="658368" y="1490472"/>
            <a:ext cx="6638544"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44" name="Google Shape;44;p17" descr="Picture 3"/>
          <p:cNvPicPr preferRelativeResize="0"/>
          <p:nvPr/>
        </p:nvPicPr>
        <p:blipFill rotWithShape="1">
          <a:blip r:embed="rId3">
            <a:alphaModFix/>
          </a:blip>
          <a:srcRect/>
          <a:stretch/>
        </p:blipFill>
        <p:spPr>
          <a:xfrm>
            <a:off x="658368" y="5888985"/>
            <a:ext cx="3542158" cy="608863"/>
          </a:xfrm>
          <a:prstGeom prst="rect">
            <a:avLst/>
          </a:prstGeom>
          <a:noFill/>
          <a:ln>
            <a:noFill/>
          </a:ln>
        </p:spPr>
      </p:pic>
      <p:sp>
        <p:nvSpPr>
          <p:cNvPr id="45" name="Google Shape;45;p17"/>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spTree>
      <p:nvGrpSpPr>
        <p:cNvPr id="1" name="Shape 46"/>
        <p:cNvGrpSpPr/>
        <p:nvPr/>
      </p:nvGrpSpPr>
      <p:grpSpPr>
        <a:xfrm>
          <a:off x="0" y="0"/>
          <a:ext cx="0" cy="0"/>
          <a:chOff x="0" y="0"/>
          <a:chExt cx="0" cy="0"/>
        </a:xfrm>
      </p:grpSpPr>
      <p:sp>
        <p:nvSpPr>
          <p:cNvPr id="47" name="Google Shape;47;p18"/>
          <p:cNvSpPr txBox="1">
            <a:spLocks noGrp="1"/>
          </p:cNvSpPr>
          <p:nvPr>
            <p:ph type="body" idx="1"/>
          </p:nvPr>
        </p:nvSpPr>
        <p:spPr>
          <a:xfrm>
            <a:off x="658368" y="3968496"/>
            <a:ext cx="6638544"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13294B"/>
              </a:buClr>
              <a:buSzPts val="2800"/>
              <a:buFont typeface="Arial"/>
              <a:buNone/>
              <a:defRPr sz="2800"/>
            </a:lvl1pPr>
            <a:lvl2pPr marL="914400" lvl="1" indent="-441960" algn="l">
              <a:lnSpc>
                <a:spcPct val="130000"/>
              </a:lnSpc>
              <a:spcBef>
                <a:spcPts val="600"/>
              </a:spcBef>
              <a:spcAft>
                <a:spcPts val="0"/>
              </a:spcAft>
              <a:buClr>
                <a:srgbClr val="13294B"/>
              </a:buClr>
              <a:buSzPts val="3360"/>
              <a:buFont typeface="Arial"/>
              <a:buChar char="-"/>
              <a:defRPr sz="2800"/>
            </a:lvl2pPr>
            <a:lvl3pPr marL="1371600" lvl="2" indent="-441960" algn="l">
              <a:lnSpc>
                <a:spcPct val="130000"/>
              </a:lnSpc>
              <a:spcBef>
                <a:spcPts val="600"/>
              </a:spcBef>
              <a:spcAft>
                <a:spcPts val="0"/>
              </a:spcAft>
              <a:buClr>
                <a:srgbClr val="13294B"/>
              </a:buClr>
              <a:buSzPts val="3360"/>
              <a:buFont typeface="Arial"/>
              <a:buChar char="-"/>
              <a:defRPr sz="2800"/>
            </a:lvl3pPr>
            <a:lvl4pPr marL="1828800" lvl="3" indent="-441960" algn="l">
              <a:lnSpc>
                <a:spcPct val="130000"/>
              </a:lnSpc>
              <a:spcBef>
                <a:spcPts val="600"/>
              </a:spcBef>
              <a:spcAft>
                <a:spcPts val="0"/>
              </a:spcAft>
              <a:buClr>
                <a:srgbClr val="13294B"/>
              </a:buClr>
              <a:buSzPts val="3360"/>
              <a:buFont typeface="Arial"/>
              <a:buChar char="-"/>
              <a:defRPr sz="2800"/>
            </a:lvl4pPr>
            <a:lvl5pPr marL="2286000" lvl="4" indent="-441960" algn="l">
              <a:lnSpc>
                <a:spcPct val="130000"/>
              </a:lnSpc>
              <a:spcBef>
                <a:spcPts val="600"/>
              </a:spcBef>
              <a:spcAft>
                <a:spcPts val="0"/>
              </a:spcAft>
              <a:buClr>
                <a:srgbClr val="13294B"/>
              </a:buClr>
              <a:buSzPts val="3360"/>
              <a:buFont typeface="Arial"/>
              <a:buChar char="-"/>
              <a:defRPr sz="2800"/>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48" name="Google Shape;48;p18"/>
          <p:cNvSpPr txBox="1">
            <a:spLocks noGrp="1"/>
          </p:cNvSpPr>
          <p:nvPr>
            <p:ph type="title"/>
          </p:nvPr>
        </p:nvSpPr>
        <p:spPr>
          <a:xfrm>
            <a:off x="658368" y="1490472"/>
            <a:ext cx="6638544"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5F05"/>
              </a:buClr>
              <a:buSzPts val="6000"/>
              <a:buFont typeface="Arial"/>
              <a:buNone/>
              <a:defRPr sz="6000"/>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49" name="Google Shape;49;p18" descr="Picture 2"/>
          <p:cNvPicPr preferRelativeResize="0"/>
          <p:nvPr/>
        </p:nvPicPr>
        <p:blipFill rotWithShape="1">
          <a:blip r:embed="rId2">
            <a:alphaModFix/>
          </a:blip>
          <a:srcRect/>
          <a:stretch/>
        </p:blipFill>
        <p:spPr>
          <a:xfrm>
            <a:off x="658368" y="5888983"/>
            <a:ext cx="3542158" cy="608863"/>
          </a:xfrm>
          <a:prstGeom prst="rect">
            <a:avLst/>
          </a:prstGeom>
          <a:noFill/>
          <a:ln>
            <a:noFill/>
          </a:ln>
        </p:spPr>
      </p:pic>
      <p:sp>
        <p:nvSpPr>
          <p:cNvPr id="50" name="Google Shape;50;p18"/>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9"/>
          <p:cNvSpPr txBox="1">
            <a:spLocks noGrp="1"/>
          </p:cNvSpPr>
          <p:nvPr>
            <p:ph type="body" idx="1"/>
          </p:nvPr>
        </p:nvSpPr>
        <p:spPr>
          <a:xfrm>
            <a:off x="658368" y="3968496"/>
            <a:ext cx="5783997" cy="1650382"/>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600"/>
              </a:spcBef>
              <a:spcAft>
                <a:spcPts val="0"/>
              </a:spcAft>
              <a:buClr>
                <a:srgbClr val="FFFFFF"/>
              </a:buClr>
              <a:buSzPts val="2800"/>
              <a:buFont typeface="Arial"/>
              <a:buNone/>
              <a:defRPr sz="2800">
                <a:solidFill>
                  <a:srgbClr val="FFFFFF"/>
                </a:solidFill>
              </a:defRPr>
            </a:lvl1pPr>
            <a:lvl2pPr marL="914400" lvl="1" indent="-441960" algn="l">
              <a:lnSpc>
                <a:spcPct val="130000"/>
              </a:lnSpc>
              <a:spcBef>
                <a:spcPts val="600"/>
              </a:spcBef>
              <a:spcAft>
                <a:spcPts val="0"/>
              </a:spcAft>
              <a:buClr>
                <a:srgbClr val="FFFFFF"/>
              </a:buClr>
              <a:buSzPts val="3360"/>
              <a:buFont typeface="Arial"/>
              <a:buChar char="-"/>
              <a:defRPr sz="2800">
                <a:solidFill>
                  <a:srgbClr val="FFFFFF"/>
                </a:solidFill>
              </a:defRPr>
            </a:lvl2pPr>
            <a:lvl3pPr marL="1371600" lvl="2" indent="-441960" algn="l">
              <a:lnSpc>
                <a:spcPct val="130000"/>
              </a:lnSpc>
              <a:spcBef>
                <a:spcPts val="600"/>
              </a:spcBef>
              <a:spcAft>
                <a:spcPts val="0"/>
              </a:spcAft>
              <a:buClr>
                <a:srgbClr val="FFFFFF"/>
              </a:buClr>
              <a:buSzPts val="3360"/>
              <a:buFont typeface="Arial"/>
              <a:buChar char="-"/>
              <a:defRPr sz="2800">
                <a:solidFill>
                  <a:srgbClr val="FFFFFF"/>
                </a:solidFill>
              </a:defRPr>
            </a:lvl3pPr>
            <a:lvl4pPr marL="1828800" lvl="3" indent="-441960" algn="l">
              <a:lnSpc>
                <a:spcPct val="130000"/>
              </a:lnSpc>
              <a:spcBef>
                <a:spcPts val="600"/>
              </a:spcBef>
              <a:spcAft>
                <a:spcPts val="0"/>
              </a:spcAft>
              <a:buClr>
                <a:srgbClr val="FFFFFF"/>
              </a:buClr>
              <a:buSzPts val="3360"/>
              <a:buFont typeface="Arial"/>
              <a:buChar char="-"/>
              <a:defRPr sz="2800">
                <a:solidFill>
                  <a:srgbClr val="FFFFFF"/>
                </a:solidFill>
              </a:defRPr>
            </a:lvl4pPr>
            <a:lvl5pPr marL="2286000" lvl="4" indent="-441960" algn="l">
              <a:lnSpc>
                <a:spcPct val="130000"/>
              </a:lnSpc>
              <a:spcBef>
                <a:spcPts val="600"/>
              </a:spcBef>
              <a:spcAft>
                <a:spcPts val="0"/>
              </a:spcAft>
              <a:buClr>
                <a:srgbClr val="FFFFFF"/>
              </a:buClr>
              <a:buSzPts val="3360"/>
              <a:buFont typeface="Arial"/>
              <a:buChar char="-"/>
              <a:defRPr sz="2800">
                <a:solidFill>
                  <a:srgbClr val="FFFFFF"/>
                </a:solidFill>
              </a:defRPr>
            </a:lvl5pPr>
            <a:lvl6pPr marL="2743200" lvl="5" indent="-342900" algn="l">
              <a:lnSpc>
                <a:spcPct val="130000"/>
              </a:lnSpc>
              <a:spcBef>
                <a:spcPts val="600"/>
              </a:spcBef>
              <a:spcAft>
                <a:spcPts val="0"/>
              </a:spcAft>
              <a:buClr>
                <a:srgbClr val="13294B"/>
              </a:buClr>
              <a:buSzPts val="1800"/>
              <a:buChar char="•"/>
              <a:defRPr/>
            </a:lvl6pPr>
            <a:lvl7pPr marL="3200400" lvl="6" indent="-342900" algn="l">
              <a:lnSpc>
                <a:spcPct val="130000"/>
              </a:lnSpc>
              <a:spcBef>
                <a:spcPts val="600"/>
              </a:spcBef>
              <a:spcAft>
                <a:spcPts val="0"/>
              </a:spcAft>
              <a:buClr>
                <a:srgbClr val="13294B"/>
              </a:buClr>
              <a:buSzPts val="1800"/>
              <a:buChar char="•"/>
              <a:defRPr/>
            </a:lvl7pPr>
            <a:lvl8pPr marL="3657600" lvl="7" indent="-342900" algn="l">
              <a:lnSpc>
                <a:spcPct val="130000"/>
              </a:lnSpc>
              <a:spcBef>
                <a:spcPts val="600"/>
              </a:spcBef>
              <a:spcAft>
                <a:spcPts val="0"/>
              </a:spcAft>
              <a:buClr>
                <a:srgbClr val="13294B"/>
              </a:buClr>
              <a:buSzPts val="1800"/>
              <a:buChar char="•"/>
              <a:defRPr/>
            </a:lvl8pPr>
            <a:lvl9pPr marL="4114800" lvl="8" indent="-342900" algn="l">
              <a:lnSpc>
                <a:spcPct val="130000"/>
              </a:lnSpc>
              <a:spcBef>
                <a:spcPts val="600"/>
              </a:spcBef>
              <a:spcAft>
                <a:spcPts val="0"/>
              </a:spcAft>
              <a:buClr>
                <a:srgbClr val="13294B"/>
              </a:buClr>
              <a:buSzPts val="1800"/>
              <a:buChar char="•"/>
              <a:defRPr/>
            </a:lvl9pPr>
          </a:lstStyle>
          <a:p>
            <a:endParaRPr/>
          </a:p>
        </p:txBody>
      </p:sp>
      <p:sp>
        <p:nvSpPr>
          <p:cNvPr id="53" name="Google Shape;53;p19"/>
          <p:cNvSpPr txBox="1">
            <a:spLocks noGrp="1"/>
          </p:cNvSpPr>
          <p:nvPr>
            <p:ph type="title"/>
          </p:nvPr>
        </p:nvSpPr>
        <p:spPr>
          <a:xfrm>
            <a:off x="658368" y="1490472"/>
            <a:ext cx="5783997" cy="2386584"/>
          </a:xfrm>
          <a:prstGeom prst="rect">
            <a:avLst/>
          </a:prstGeom>
          <a:noFill/>
          <a:ln>
            <a:noFill/>
          </a:ln>
        </p:spPr>
        <p:txBody>
          <a:bodyPr spcFirstLastPara="1" wrap="square" lIns="0" tIns="0" rIns="0" bIns="0" anchor="b" anchorCtr="0">
            <a:normAutofit/>
          </a:bodyPr>
          <a:lstStyle>
            <a:lvl1pPr lvl="0" algn="l">
              <a:lnSpc>
                <a:spcPct val="96666"/>
              </a:lnSpc>
              <a:spcBef>
                <a:spcPts val="0"/>
              </a:spcBef>
              <a:spcAft>
                <a:spcPts val="0"/>
              </a:spcAft>
              <a:buClr>
                <a:srgbClr val="FFFFFF"/>
              </a:buClr>
              <a:buSzPts val="6000"/>
              <a:buFont typeface="Arial"/>
              <a:buNone/>
              <a:defRPr sz="6000">
                <a:solidFill>
                  <a:srgbClr val="FFFFFF"/>
                </a:solidFill>
              </a:defRPr>
            </a:lvl1pPr>
            <a:lvl2pPr lvl="1" algn="l">
              <a:lnSpc>
                <a:spcPct val="90000"/>
              </a:lnSpc>
              <a:spcBef>
                <a:spcPts val="0"/>
              </a:spcBef>
              <a:spcAft>
                <a:spcPts val="0"/>
              </a:spcAft>
              <a:buClr>
                <a:srgbClr val="FF5F05"/>
              </a:buClr>
              <a:buSzPts val="1800"/>
              <a:buNone/>
              <a:defRPr/>
            </a:lvl2pPr>
            <a:lvl3pPr lvl="2" algn="l">
              <a:lnSpc>
                <a:spcPct val="90000"/>
              </a:lnSpc>
              <a:spcBef>
                <a:spcPts val="0"/>
              </a:spcBef>
              <a:spcAft>
                <a:spcPts val="0"/>
              </a:spcAft>
              <a:buClr>
                <a:srgbClr val="FF5F05"/>
              </a:buClr>
              <a:buSzPts val="1800"/>
              <a:buNone/>
              <a:defRPr/>
            </a:lvl3pPr>
            <a:lvl4pPr lvl="3" algn="l">
              <a:lnSpc>
                <a:spcPct val="90000"/>
              </a:lnSpc>
              <a:spcBef>
                <a:spcPts val="0"/>
              </a:spcBef>
              <a:spcAft>
                <a:spcPts val="0"/>
              </a:spcAft>
              <a:buClr>
                <a:srgbClr val="FF5F05"/>
              </a:buClr>
              <a:buSzPts val="1800"/>
              <a:buNone/>
              <a:defRPr/>
            </a:lvl4pPr>
            <a:lvl5pPr lvl="4" algn="l">
              <a:lnSpc>
                <a:spcPct val="90000"/>
              </a:lnSpc>
              <a:spcBef>
                <a:spcPts val="0"/>
              </a:spcBef>
              <a:spcAft>
                <a:spcPts val="0"/>
              </a:spcAft>
              <a:buClr>
                <a:srgbClr val="FF5F05"/>
              </a:buClr>
              <a:buSzPts val="1800"/>
              <a:buNone/>
              <a:defRPr/>
            </a:lvl5pPr>
            <a:lvl6pPr lvl="5" algn="l">
              <a:lnSpc>
                <a:spcPct val="90000"/>
              </a:lnSpc>
              <a:spcBef>
                <a:spcPts val="0"/>
              </a:spcBef>
              <a:spcAft>
                <a:spcPts val="0"/>
              </a:spcAft>
              <a:buClr>
                <a:srgbClr val="FF5F05"/>
              </a:buClr>
              <a:buSzPts val="1800"/>
              <a:buNone/>
              <a:defRPr/>
            </a:lvl6pPr>
            <a:lvl7pPr lvl="6" algn="l">
              <a:lnSpc>
                <a:spcPct val="90000"/>
              </a:lnSpc>
              <a:spcBef>
                <a:spcPts val="0"/>
              </a:spcBef>
              <a:spcAft>
                <a:spcPts val="0"/>
              </a:spcAft>
              <a:buClr>
                <a:srgbClr val="FF5F05"/>
              </a:buClr>
              <a:buSzPts val="1800"/>
              <a:buNone/>
              <a:defRPr/>
            </a:lvl7pPr>
            <a:lvl8pPr lvl="7" algn="l">
              <a:lnSpc>
                <a:spcPct val="90000"/>
              </a:lnSpc>
              <a:spcBef>
                <a:spcPts val="0"/>
              </a:spcBef>
              <a:spcAft>
                <a:spcPts val="0"/>
              </a:spcAft>
              <a:buClr>
                <a:srgbClr val="FF5F05"/>
              </a:buClr>
              <a:buSzPts val="1800"/>
              <a:buNone/>
              <a:defRPr/>
            </a:lvl8pPr>
            <a:lvl9pPr lvl="8" algn="l">
              <a:lnSpc>
                <a:spcPct val="90000"/>
              </a:lnSpc>
              <a:spcBef>
                <a:spcPts val="0"/>
              </a:spcBef>
              <a:spcAft>
                <a:spcPts val="0"/>
              </a:spcAft>
              <a:buClr>
                <a:srgbClr val="FF5F05"/>
              </a:buClr>
              <a:buSzPts val="1800"/>
              <a:buNone/>
              <a:defRPr/>
            </a:lvl9pPr>
          </a:lstStyle>
          <a:p>
            <a:endParaRPr/>
          </a:p>
        </p:txBody>
      </p:sp>
      <p:pic>
        <p:nvPicPr>
          <p:cNvPr id="54" name="Google Shape;54;p19" descr="Picture 2"/>
          <p:cNvPicPr preferRelativeResize="0"/>
          <p:nvPr/>
        </p:nvPicPr>
        <p:blipFill rotWithShape="1">
          <a:blip r:embed="rId3">
            <a:alphaModFix/>
          </a:blip>
          <a:srcRect/>
          <a:stretch/>
        </p:blipFill>
        <p:spPr>
          <a:xfrm>
            <a:off x="658368" y="5888983"/>
            <a:ext cx="3542158" cy="608863"/>
          </a:xfrm>
          <a:prstGeom prst="rect">
            <a:avLst/>
          </a:prstGeom>
          <a:noFill/>
          <a:ln>
            <a:noFill/>
          </a:ln>
        </p:spPr>
      </p:pic>
      <p:sp>
        <p:nvSpPr>
          <p:cNvPr id="55" name="Google Shape;55;p19"/>
          <p:cNvSpPr>
            <a:spLocks noGrp="1"/>
          </p:cNvSpPr>
          <p:nvPr>
            <p:ph type="pic" idx="2"/>
          </p:nvPr>
        </p:nvSpPr>
        <p:spPr>
          <a:xfrm>
            <a:off x="7078129" y="995818"/>
            <a:ext cx="5113871" cy="5865357"/>
          </a:xfrm>
          <a:prstGeom prst="rect">
            <a:avLst/>
          </a:prstGeom>
          <a:noFill/>
          <a:ln>
            <a:noFill/>
          </a:ln>
        </p:spPr>
      </p:sp>
      <p:sp>
        <p:nvSpPr>
          <p:cNvPr id="56" name="Google Shape;56;p19"/>
          <p:cNvSpPr txBox="1">
            <a:spLocks noGrp="1"/>
          </p:cNvSpPr>
          <p:nvPr>
            <p:ph type="sldNum" idx="12"/>
          </p:nvPr>
        </p:nvSpPr>
        <p:spPr>
          <a:xfrm>
            <a:off x="8737600" y="6172200"/>
            <a:ext cx="2844800" cy="368301"/>
          </a:xfrm>
          <a:prstGeom prst="rect">
            <a:avLst/>
          </a:prstGeom>
          <a:solidFill>
            <a:srgbClr val="FFFFFF"/>
          </a:solidFill>
          <a:ln>
            <a:noFill/>
          </a:ln>
        </p:spPr>
        <p:txBody>
          <a:bodyPr spcFirstLastPara="1" wrap="square" lIns="45700" tIns="45700" rIns="45700" bIns="45700" anchor="ctr" anchorCtr="0">
            <a:spAutoFit/>
          </a:bodyPr>
          <a:lstStyle>
            <a:lvl1pPr marL="0" lvl="0" indent="0" algn="ctr">
              <a:lnSpc>
                <a:spcPct val="100000"/>
              </a:lnSpc>
              <a:spcBef>
                <a:spcPts val="0"/>
              </a:spcBef>
              <a:spcAft>
                <a:spcPts val="0"/>
              </a:spcAft>
              <a:buClr>
                <a:srgbClr val="13294B"/>
              </a:buClr>
              <a:buSzPts val="1200"/>
              <a:buFont typeface="Arial"/>
              <a:buNone/>
              <a:defRPr sz="1200">
                <a:solidFill>
                  <a:srgbClr val="13294B"/>
                </a:solidFill>
              </a:defRPr>
            </a:lvl1pPr>
            <a:lvl2pPr marL="0" lvl="1" indent="0" algn="ctr">
              <a:lnSpc>
                <a:spcPct val="100000"/>
              </a:lnSpc>
              <a:spcBef>
                <a:spcPts val="0"/>
              </a:spcBef>
              <a:spcAft>
                <a:spcPts val="0"/>
              </a:spcAft>
              <a:buClr>
                <a:srgbClr val="13294B"/>
              </a:buClr>
              <a:buSzPts val="1200"/>
              <a:buFont typeface="Arial"/>
              <a:buNone/>
              <a:defRPr sz="1200">
                <a:solidFill>
                  <a:srgbClr val="13294B"/>
                </a:solidFill>
              </a:defRPr>
            </a:lvl2pPr>
            <a:lvl3pPr marL="0" lvl="2" indent="0" algn="ctr">
              <a:lnSpc>
                <a:spcPct val="100000"/>
              </a:lnSpc>
              <a:spcBef>
                <a:spcPts val="0"/>
              </a:spcBef>
              <a:spcAft>
                <a:spcPts val="0"/>
              </a:spcAft>
              <a:buClr>
                <a:srgbClr val="13294B"/>
              </a:buClr>
              <a:buSzPts val="1200"/>
              <a:buFont typeface="Arial"/>
              <a:buNone/>
              <a:defRPr sz="1200">
                <a:solidFill>
                  <a:srgbClr val="13294B"/>
                </a:solidFill>
              </a:defRPr>
            </a:lvl3pPr>
            <a:lvl4pPr marL="0" lvl="3" indent="0" algn="ctr">
              <a:lnSpc>
                <a:spcPct val="100000"/>
              </a:lnSpc>
              <a:spcBef>
                <a:spcPts val="0"/>
              </a:spcBef>
              <a:spcAft>
                <a:spcPts val="0"/>
              </a:spcAft>
              <a:buClr>
                <a:srgbClr val="13294B"/>
              </a:buClr>
              <a:buSzPts val="1200"/>
              <a:buFont typeface="Arial"/>
              <a:buNone/>
              <a:defRPr sz="1200">
                <a:solidFill>
                  <a:srgbClr val="13294B"/>
                </a:solidFill>
              </a:defRPr>
            </a:lvl4pPr>
            <a:lvl5pPr marL="0" lvl="4" indent="0" algn="ctr">
              <a:lnSpc>
                <a:spcPct val="100000"/>
              </a:lnSpc>
              <a:spcBef>
                <a:spcPts val="0"/>
              </a:spcBef>
              <a:spcAft>
                <a:spcPts val="0"/>
              </a:spcAft>
              <a:buClr>
                <a:srgbClr val="13294B"/>
              </a:buClr>
              <a:buSzPts val="1200"/>
              <a:buFont typeface="Arial"/>
              <a:buNone/>
              <a:defRPr sz="1200">
                <a:solidFill>
                  <a:srgbClr val="13294B"/>
                </a:solidFill>
              </a:defRPr>
            </a:lvl5pPr>
            <a:lvl6pPr marL="0" lvl="5" indent="0" algn="ctr">
              <a:lnSpc>
                <a:spcPct val="100000"/>
              </a:lnSpc>
              <a:spcBef>
                <a:spcPts val="0"/>
              </a:spcBef>
              <a:spcAft>
                <a:spcPts val="0"/>
              </a:spcAft>
              <a:buClr>
                <a:srgbClr val="13294B"/>
              </a:buClr>
              <a:buSzPts val="1200"/>
              <a:buFont typeface="Arial"/>
              <a:buNone/>
              <a:defRPr sz="1200">
                <a:solidFill>
                  <a:srgbClr val="13294B"/>
                </a:solidFill>
              </a:defRPr>
            </a:lvl6pPr>
            <a:lvl7pPr marL="0" lvl="6" indent="0" algn="ctr">
              <a:lnSpc>
                <a:spcPct val="100000"/>
              </a:lnSpc>
              <a:spcBef>
                <a:spcPts val="0"/>
              </a:spcBef>
              <a:spcAft>
                <a:spcPts val="0"/>
              </a:spcAft>
              <a:buClr>
                <a:srgbClr val="13294B"/>
              </a:buClr>
              <a:buSzPts val="1200"/>
              <a:buFont typeface="Arial"/>
              <a:buNone/>
              <a:defRPr sz="1200">
                <a:solidFill>
                  <a:srgbClr val="13294B"/>
                </a:solidFill>
              </a:defRPr>
            </a:lvl7pPr>
            <a:lvl8pPr marL="0" lvl="7" indent="0" algn="ctr">
              <a:lnSpc>
                <a:spcPct val="100000"/>
              </a:lnSpc>
              <a:spcBef>
                <a:spcPts val="0"/>
              </a:spcBef>
              <a:spcAft>
                <a:spcPts val="0"/>
              </a:spcAft>
              <a:buClr>
                <a:srgbClr val="13294B"/>
              </a:buClr>
              <a:buSzPts val="1200"/>
              <a:buFont typeface="Arial"/>
              <a:buNone/>
              <a:defRPr sz="1200">
                <a:solidFill>
                  <a:srgbClr val="13294B"/>
                </a:solidFill>
              </a:defRPr>
            </a:lvl8pPr>
            <a:lvl9pPr marL="0" lvl="8" indent="0" algn="ctr">
              <a:lnSpc>
                <a:spcPct val="100000"/>
              </a:lnSpc>
              <a:spcBef>
                <a:spcPts val="0"/>
              </a:spcBef>
              <a:spcAft>
                <a:spcPts val="0"/>
              </a:spcAft>
              <a:buClr>
                <a:srgbClr val="13294B"/>
              </a:buClr>
              <a:buSzPts val="1200"/>
              <a:buFont typeface="Arial"/>
              <a:buNone/>
              <a:defRPr sz="1200">
                <a:solidFill>
                  <a:srgbClr val="13294B"/>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0"/>
          <p:cNvSpPr/>
          <p:nvPr/>
        </p:nvSpPr>
        <p:spPr>
          <a:xfrm>
            <a:off x="549831" y="6174375"/>
            <a:ext cx="3446775" cy="683624"/>
          </a:xfrm>
          <a:custGeom>
            <a:avLst/>
            <a:gdLst/>
            <a:ahLst/>
            <a:cxnLst/>
            <a:rect l="l" t="t" r="r" b="b"/>
            <a:pathLst>
              <a:path w="21600" h="21600" extrusionOk="0">
                <a:moveTo>
                  <a:pt x="0" y="0"/>
                </a:moveTo>
                <a:lnTo>
                  <a:pt x="20167" y="0"/>
                </a:lnTo>
                <a:cubicBezTo>
                  <a:pt x="20959" y="0"/>
                  <a:pt x="21600" y="3234"/>
                  <a:pt x="21600" y="7223"/>
                </a:cubicBezTo>
                <a:lnTo>
                  <a:pt x="21600" y="21600"/>
                </a:lnTo>
                <a:lnTo>
                  <a:pt x="0" y="21600"/>
                </a:lnTo>
                <a:close/>
              </a:path>
            </a:pathLst>
          </a:custGeom>
          <a:solidFill>
            <a:srgbClr val="FF5F0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 name="Google Shape;7;p10" descr="Picture 7"/>
          <p:cNvPicPr preferRelativeResize="0"/>
          <p:nvPr/>
        </p:nvPicPr>
        <p:blipFill rotWithShape="1">
          <a:blip r:embed="rId25">
            <a:alphaModFix/>
          </a:blip>
          <a:srcRect/>
          <a:stretch/>
        </p:blipFill>
        <p:spPr>
          <a:xfrm>
            <a:off x="0" y="6174376"/>
            <a:ext cx="549832" cy="683624"/>
          </a:xfrm>
          <a:prstGeom prst="rect">
            <a:avLst/>
          </a:prstGeom>
          <a:noFill/>
          <a:ln>
            <a:noFill/>
          </a:ln>
        </p:spPr>
      </p:pic>
      <p:sp>
        <p:nvSpPr>
          <p:cNvPr id="8" name="Google Shape;8;p10"/>
          <p:cNvSpPr txBox="1">
            <a:spLocks noGrp="1"/>
          </p:cNvSpPr>
          <p:nvPr>
            <p:ph type="title"/>
          </p:nvPr>
        </p:nvSpPr>
        <p:spPr>
          <a:xfrm>
            <a:off x="566927" y="1499616"/>
            <a:ext cx="11037885" cy="590932"/>
          </a:xfrm>
          <a:prstGeom prst="rect">
            <a:avLst/>
          </a:prstGeom>
          <a:noFill/>
          <a:ln>
            <a:noFill/>
          </a:ln>
        </p:spPr>
        <p:txBody>
          <a:bodyPr spcFirstLastPara="1" wrap="square" lIns="45700" tIns="45700" rIns="45700" bIns="45700" anchor="b" anchorCtr="0">
            <a:normAutofit/>
          </a:bodyPr>
          <a:lstStyle>
            <a:lvl1pPr marR="0" lvl="0"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1pPr>
            <a:lvl2pPr marR="0" lvl="1"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2pPr>
            <a:lvl3pPr marR="0" lvl="2"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3pPr>
            <a:lvl4pPr marR="0" lvl="3"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4pPr>
            <a:lvl5pPr marR="0" lvl="4"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5pPr>
            <a:lvl6pPr marR="0" lvl="5"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6pPr>
            <a:lvl7pPr marR="0" lvl="6"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7pPr>
            <a:lvl8pPr marR="0" lvl="7"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8pPr>
            <a:lvl9pPr marR="0" lvl="8" algn="l" rtl="0">
              <a:lnSpc>
                <a:spcPct val="90000"/>
              </a:lnSpc>
              <a:spcBef>
                <a:spcPts val="0"/>
              </a:spcBef>
              <a:spcAft>
                <a:spcPts val="0"/>
              </a:spcAft>
              <a:buClr>
                <a:srgbClr val="FF5F05"/>
              </a:buClr>
              <a:buSzPts val="3600"/>
              <a:buFont typeface="Arial"/>
              <a:buNone/>
              <a:defRPr sz="3600" b="1" i="0" u="none" strike="noStrike" cap="none">
                <a:solidFill>
                  <a:srgbClr val="FF5F05"/>
                </a:solidFill>
                <a:latin typeface="Arial"/>
                <a:ea typeface="Arial"/>
                <a:cs typeface="Arial"/>
                <a:sym typeface="Arial"/>
              </a:defRPr>
            </a:lvl9pPr>
          </a:lstStyle>
          <a:p>
            <a:endParaRPr/>
          </a:p>
        </p:txBody>
      </p:sp>
      <p:sp>
        <p:nvSpPr>
          <p:cNvPr id="9" name="Google Shape;9;p10"/>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lvl1pPr marL="0" marR="0" lvl="0"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1pPr>
            <a:lvl2pPr marL="0" marR="0" lvl="1"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2pPr>
            <a:lvl3pPr marL="0" marR="0" lvl="2"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3pPr>
            <a:lvl4pPr marL="0" marR="0" lvl="3"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4pPr>
            <a:lvl5pPr marL="0" marR="0" lvl="4"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5pPr>
            <a:lvl6pPr marL="0" marR="0" lvl="5"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6pPr>
            <a:lvl7pPr marL="0" marR="0" lvl="6"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7pPr>
            <a:lvl8pPr marL="0" marR="0" lvl="7"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8pPr>
            <a:lvl9pPr marL="0" marR="0" lvl="8" indent="0" algn="ctr" rtl="0">
              <a:lnSpc>
                <a:spcPct val="100000"/>
              </a:lnSpc>
              <a:spcBef>
                <a:spcPts val="0"/>
              </a:spcBef>
              <a:spcAft>
                <a:spcPts val="0"/>
              </a:spcAft>
              <a:buClr>
                <a:srgbClr val="13294B"/>
              </a:buClr>
              <a:buSzPts val="1200"/>
              <a:buFont typeface="Arial"/>
              <a:buNone/>
              <a:defRPr sz="1200" b="0" i="0" u="none" strike="noStrike" cap="none">
                <a:solidFill>
                  <a:srgbClr val="13294B"/>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0" name="Google Shape;10;p10"/>
          <p:cNvSpPr txBox="1">
            <a:spLocks noGrp="1"/>
          </p:cNvSpPr>
          <p:nvPr>
            <p:ph type="body" idx="1"/>
          </p:nvPr>
        </p:nvSpPr>
        <p:spPr>
          <a:xfrm>
            <a:off x="609600" y="1600200"/>
            <a:ext cx="10972800" cy="4525963"/>
          </a:xfrm>
          <a:prstGeom prst="rect">
            <a:avLst/>
          </a:prstGeom>
          <a:noFill/>
          <a:ln>
            <a:noFill/>
          </a:ln>
        </p:spPr>
        <p:txBody>
          <a:bodyPr spcFirstLastPara="1" wrap="square" lIns="45700" tIns="45700" rIns="45700" bIns="45700" anchor="t" anchorCtr="0">
            <a:noAutofit/>
          </a:bodyPr>
          <a:lstStyle>
            <a:lvl1pPr marL="457200" marR="0" lvl="0" indent="-228600" algn="l" rtl="0">
              <a:lnSpc>
                <a:spcPct val="130000"/>
              </a:lnSpc>
              <a:spcBef>
                <a:spcPts val="600"/>
              </a:spcBef>
              <a:spcAft>
                <a:spcPts val="0"/>
              </a:spcAft>
              <a:buClr>
                <a:srgbClr val="13294B"/>
              </a:buClr>
              <a:buSzPts val="1800"/>
              <a:buFont typeface="Arial"/>
              <a:buNone/>
              <a:defRPr sz="1800" b="0" i="0" u="none" strike="noStrike" cap="none">
                <a:solidFill>
                  <a:srgbClr val="13294B"/>
                </a:solidFill>
                <a:latin typeface="Arial"/>
                <a:ea typeface="Arial"/>
                <a:cs typeface="Arial"/>
                <a:sym typeface="Arial"/>
              </a:defRPr>
            </a:lvl1pPr>
            <a:lvl2pPr marL="914400" marR="0" lvl="1" indent="-365760" algn="l" rtl="0">
              <a:lnSpc>
                <a:spcPct val="130000"/>
              </a:lnSpc>
              <a:spcBef>
                <a:spcPts val="600"/>
              </a:spcBef>
              <a:spcAft>
                <a:spcPts val="0"/>
              </a:spcAft>
              <a:buClr>
                <a:srgbClr val="13294B"/>
              </a:buClr>
              <a:buSzPts val="2160"/>
              <a:buFont typeface="Arial"/>
              <a:buChar char="-"/>
              <a:defRPr sz="1800" b="0" i="0" u="none" strike="noStrike" cap="none">
                <a:solidFill>
                  <a:srgbClr val="13294B"/>
                </a:solidFill>
                <a:latin typeface="Arial"/>
                <a:ea typeface="Arial"/>
                <a:cs typeface="Arial"/>
                <a:sym typeface="Arial"/>
              </a:defRPr>
            </a:lvl2pPr>
            <a:lvl3pPr marL="1371600" marR="0" lvl="2" indent="-365760" algn="l" rtl="0">
              <a:lnSpc>
                <a:spcPct val="130000"/>
              </a:lnSpc>
              <a:spcBef>
                <a:spcPts val="600"/>
              </a:spcBef>
              <a:spcAft>
                <a:spcPts val="0"/>
              </a:spcAft>
              <a:buClr>
                <a:srgbClr val="13294B"/>
              </a:buClr>
              <a:buSzPts val="2160"/>
              <a:buFont typeface="Arial"/>
              <a:buChar char="-"/>
              <a:defRPr sz="1800" b="0" i="0" u="none" strike="noStrike" cap="none">
                <a:solidFill>
                  <a:srgbClr val="13294B"/>
                </a:solidFill>
                <a:latin typeface="Arial"/>
                <a:ea typeface="Arial"/>
                <a:cs typeface="Arial"/>
                <a:sym typeface="Arial"/>
              </a:defRPr>
            </a:lvl3pPr>
            <a:lvl4pPr marL="1828800" marR="0" lvl="3" indent="-365760" algn="l" rtl="0">
              <a:lnSpc>
                <a:spcPct val="130000"/>
              </a:lnSpc>
              <a:spcBef>
                <a:spcPts val="600"/>
              </a:spcBef>
              <a:spcAft>
                <a:spcPts val="0"/>
              </a:spcAft>
              <a:buClr>
                <a:srgbClr val="13294B"/>
              </a:buClr>
              <a:buSzPts val="2160"/>
              <a:buFont typeface="Arial"/>
              <a:buChar char="-"/>
              <a:defRPr sz="1800" b="0" i="0" u="none" strike="noStrike" cap="none">
                <a:solidFill>
                  <a:srgbClr val="13294B"/>
                </a:solidFill>
                <a:latin typeface="Arial"/>
                <a:ea typeface="Arial"/>
                <a:cs typeface="Arial"/>
                <a:sym typeface="Arial"/>
              </a:defRPr>
            </a:lvl4pPr>
            <a:lvl5pPr marL="2286000" marR="0" lvl="4" indent="-365760" algn="l" rtl="0">
              <a:lnSpc>
                <a:spcPct val="130000"/>
              </a:lnSpc>
              <a:spcBef>
                <a:spcPts val="600"/>
              </a:spcBef>
              <a:spcAft>
                <a:spcPts val="0"/>
              </a:spcAft>
              <a:buClr>
                <a:srgbClr val="13294B"/>
              </a:buClr>
              <a:buSzPts val="2160"/>
              <a:buFont typeface="Arial"/>
              <a:buChar char="-"/>
              <a:defRPr sz="1800" b="0" i="0" u="none" strike="noStrike" cap="none">
                <a:solidFill>
                  <a:srgbClr val="13294B"/>
                </a:solidFill>
                <a:latin typeface="Arial"/>
                <a:ea typeface="Arial"/>
                <a:cs typeface="Arial"/>
                <a:sym typeface="Arial"/>
              </a:defRPr>
            </a:lvl5pPr>
            <a:lvl6pPr marL="2743200" marR="0" lvl="5" indent="-342900" algn="l" rtl="0">
              <a:lnSpc>
                <a:spcPct val="130000"/>
              </a:lnSpc>
              <a:spcBef>
                <a:spcPts val="600"/>
              </a:spcBef>
              <a:spcAft>
                <a:spcPts val="0"/>
              </a:spcAft>
              <a:buClr>
                <a:srgbClr val="13294B"/>
              </a:buClr>
              <a:buSzPts val="1800"/>
              <a:buFont typeface="Arial"/>
              <a:buChar char="•"/>
              <a:defRPr sz="1800" b="0" i="0" u="none" strike="noStrike" cap="none">
                <a:solidFill>
                  <a:srgbClr val="13294B"/>
                </a:solidFill>
                <a:latin typeface="Arial"/>
                <a:ea typeface="Arial"/>
                <a:cs typeface="Arial"/>
                <a:sym typeface="Arial"/>
              </a:defRPr>
            </a:lvl6pPr>
            <a:lvl7pPr marL="3200400" marR="0" lvl="6" indent="-342900" algn="l" rtl="0">
              <a:lnSpc>
                <a:spcPct val="130000"/>
              </a:lnSpc>
              <a:spcBef>
                <a:spcPts val="600"/>
              </a:spcBef>
              <a:spcAft>
                <a:spcPts val="0"/>
              </a:spcAft>
              <a:buClr>
                <a:srgbClr val="13294B"/>
              </a:buClr>
              <a:buSzPts val="1800"/>
              <a:buFont typeface="Arial"/>
              <a:buChar char="•"/>
              <a:defRPr sz="1800" b="0" i="0" u="none" strike="noStrike" cap="none">
                <a:solidFill>
                  <a:srgbClr val="13294B"/>
                </a:solidFill>
                <a:latin typeface="Arial"/>
                <a:ea typeface="Arial"/>
                <a:cs typeface="Arial"/>
                <a:sym typeface="Arial"/>
              </a:defRPr>
            </a:lvl7pPr>
            <a:lvl8pPr marL="3657600" marR="0" lvl="7" indent="-342900" algn="l" rtl="0">
              <a:lnSpc>
                <a:spcPct val="130000"/>
              </a:lnSpc>
              <a:spcBef>
                <a:spcPts val="600"/>
              </a:spcBef>
              <a:spcAft>
                <a:spcPts val="0"/>
              </a:spcAft>
              <a:buClr>
                <a:srgbClr val="13294B"/>
              </a:buClr>
              <a:buSzPts val="1800"/>
              <a:buFont typeface="Arial"/>
              <a:buChar char="•"/>
              <a:defRPr sz="1800" b="0" i="0" u="none" strike="noStrike" cap="none">
                <a:solidFill>
                  <a:srgbClr val="13294B"/>
                </a:solidFill>
                <a:latin typeface="Arial"/>
                <a:ea typeface="Arial"/>
                <a:cs typeface="Arial"/>
                <a:sym typeface="Arial"/>
              </a:defRPr>
            </a:lvl8pPr>
            <a:lvl9pPr marL="4114800" marR="0" lvl="8" indent="-342900" algn="l" rtl="0">
              <a:lnSpc>
                <a:spcPct val="130000"/>
              </a:lnSpc>
              <a:spcBef>
                <a:spcPts val="600"/>
              </a:spcBef>
              <a:spcAft>
                <a:spcPts val="0"/>
              </a:spcAft>
              <a:buClr>
                <a:srgbClr val="13294B"/>
              </a:buClr>
              <a:buSzPts val="1800"/>
              <a:buFont typeface="Arial"/>
              <a:buChar char="•"/>
              <a:defRPr sz="1800" b="0" i="0" u="none" strike="noStrike" cap="none">
                <a:solidFill>
                  <a:srgbClr val="13294B"/>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ncdc.noaa.gov/cdo-web/datasets" TargetMode="External"/><Relationship Id="rId5" Type="http://schemas.openxmlformats.org/officeDocument/2006/relationships/hyperlink" Target="https://www.eia.gov/dnav/pet" TargetMode="External"/><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body" idx="1"/>
          </p:nvPr>
        </p:nvSpPr>
        <p:spPr>
          <a:xfrm>
            <a:off x="658377" y="3958250"/>
            <a:ext cx="8270700" cy="1650300"/>
          </a:xfrm>
          <a:prstGeom prst="rect">
            <a:avLst/>
          </a:prstGeom>
          <a:noFill/>
          <a:ln>
            <a:noFill/>
          </a:ln>
        </p:spPr>
        <p:txBody>
          <a:bodyPr spcFirstLastPara="1" wrap="square" lIns="0" tIns="0" rIns="0" bIns="0" anchor="t" anchorCtr="0">
            <a:normAutofit/>
          </a:bodyPr>
          <a:lstStyle/>
          <a:p>
            <a:pPr marL="0" lvl="0" indent="0" algn="l" rtl="0">
              <a:lnSpc>
                <a:spcPct val="130000"/>
              </a:lnSpc>
              <a:spcBef>
                <a:spcPts val="0"/>
              </a:spcBef>
              <a:spcAft>
                <a:spcPts val="0"/>
              </a:spcAft>
              <a:buClr>
                <a:srgbClr val="FFFFFF"/>
              </a:buClr>
              <a:buSzPts val="1736"/>
              <a:buFont typeface="Arial"/>
              <a:buNone/>
            </a:pPr>
            <a:r>
              <a:rPr lang="en-US" sz="1736"/>
              <a:t>Understanding and Predicting Near-Term Trends in Gasoline Prices</a:t>
            </a:r>
            <a:endParaRPr/>
          </a:p>
          <a:p>
            <a:pPr marL="0" lvl="0" indent="0" algn="l" rtl="0">
              <a:lnSpc>
                <a:spcPct val="130000"/>
              </a:lnSpc>
              <a:spcBef>
                <a:spcPts val="300"/>
              </a:spcBef>
              <a:spcAft>
                <a:spcPts val="0"/>
              </a:spcAft>
              <a:buClr>
                <a:srgbClr val="FFFFFF"/>
              </a:buClr>
              <a:buSzPts val="1736"/>
              <a:buFont typeface="Arial"/>
              <a:buNone/>
            </a:pPr>
            <a:endParaRPr sz="1736"/>
          </a:p>
          <a:p>
            <a:pPr marL="0" lvl="1" indent="0" algn="l" rtl="0">
              <a:lnSpc>
                <a:spcPct val="130000"/>
              </a:lnSpc>
              <a:spcBef>
                <a:spcPts val="300"/>
              </a:spcBef>
              <a:spcAft>
                <a:spcPts val="0"/>
              </a:spcAft>
              <a:buClr>
                <a:srgbClr val="FFFFFF"/>
              </a:buClr>
              <a:buSzPts val="1736"/>
              <a:buFont typeface="Arial"/>
              <a:buNone/>
            </a:pPr>
            <a:r>
              <a:rPr lang="en-US" sz="1736"/>
              <a:t>Contributed by Tianchen Wang, Wei Xia, Shih-Yu Huang and Tang-Shuo Kao</a:t>
            </a:r>
            <a:endParaRPr sz="1736"/>
          </a:p>
          <a:p>
            <a:pPr marL="0" lvl="1" indent="0" algn="l" rtl="0">
              <a:lnSpc>
                <a:spcPct val="130000"/>
              </a:lnSpc>
              <a:spcBef>
                <a:spcPts val="300"/>
              </a:spcBef>
              <a:spcAft>
                <a:spcPts val="0"/>
              </a:spcAft>
              <a:buClr>
                <a:srgbClr val="FFFFFF"/>
              </a:buClr>
              <a:buSzPts val="1736"/>
              <a:buFont typeface="Arial"/>
              <a:buNone/>
            </a:pPr>
            <a:r>
              <a:rPr lang="en-US" sz="1736"/>
              <a:t>Presented by Shih-Yu Huang and Tang-Shuo Kao</a:t>
            </a:r>
            <a:endParaRPr/>
          </a:p>
        </p:txBody>
      </p:sp>
      <p:sp>
        <p:nvSpPr>
          <p:cNvPr id="133" name="Google Shape;133;p1"/>
          <p:cNvSpPr txBox="1">
            <a:spLocks noGrp="1"/>
          </p:cNvSpPr>
          <p:nvPr>
            <p:ph type="title"/>
          </p:nvPr>
        </p:nvSpPr>
        <p:spPr>
          <a:xfrm>
            <a:off x="658368" y="487797"/>
            <a:ext cx="6638400" cy="2386500"/>
          </a:xfrm>
          <a:prstGeom prst="rect">
            <a:avLst/>
          </a:prstGeom>
          <a:noFill/>
          <a:ln>
            <a:noFill/>
          </a:ln>
        </p:spPr>
        <p:txBody>
          <a:bodyPr spcFirstLastPara="1" wrap="square" lIns="0" tIns="0" rIns="0" bIns="0" anchor="b" anchorCtr="0">
            <a:normAutofit/>
          </a:bodyPr>
          <a:lstStyle/>
          <a:p>
            <a:pPr marL="0" lvl="0" indent="0" algn="l" rtl="0">
              <a:lnSpc>
                <a:spcPct val="96666"/>
              </a:lnSpc>
              <a:spcBef>
                <a:spcPts val="0"/>
              </a:spcBef>
              <a:spcAft>
                <a:spcPts val="0"/>
              </a:spcAft>
              <a:buClr>
                <a:srgbClr val="FFFFFF"/>
              </a:buClr>
              <a:buSzPts val="6000"/>
              <a:buFont typeface="Arial"/>
              <a:buNone/>
            </a:pPr>
            <a:r>
              <a:rPr lang="en-US" sz="6000">
                <a:solidFill>
                  <a:srgbClr val="FFFFFF"/>
                </a:solidFill>
              </a:rPr>
              <a:t>Gasoline Price Prediction</a:t>
            </a:r>
            <a:endParaRPr/>
          </a:p>
        </p:txBody>
      </p:sp>
      <p:sp>
        <p:nvSpPr>
          <p:cNvPr id="134" name="Google Shape;134;p1"/>
          <p:cNvSpPr txBox="1">
            <a:spLocks noGrp="1"/>
          </p:cNvSpPr>
          <p:nvPr>
            <p:ph type="sldNum" idx="12"/>
          </p:nvPr>
        </p:nvSpPr>
        <p:spPr>
          <a:xfrm>
            <a:off x="11234477" y="6361199"/>
            <a:ext cx="372300" cy="276900"/>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1</a:t>
            </a:fld>
            <a:endParaRPr/>
          </a:p>
        </p:txBody>
      </p:sp>
      <p:pic>
        <p:nvPicPr>
          <p:cNvPr id="15" name="音訊 14">
            <a:hlinkClick r:id="" action="ppaction://media"/>
            <a:extLst>
              <a:ext uri="{FF2B5EF4-FFF2-40B4-BE49-F238E27FC236}">
                <a16:creationId xmlns:a16="http://schemas.microsoft.com/office/drawing/2014/main" id="{A92346BE-AFCF-AA3F-8755-D52A05EFCD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240"/>
    </mc:Choice>
    <mc:Fallback>
      <p:transition spd="slow" advTm="15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
          <p:cNvSpPr txBox="1">
            <a:spLocks noGrp="1"/>
          </p:cNvSpPr>
          <p:nvPr>
            <p:ph type="title"/>
          </p:nvPr>
        </p:nvSpPr>
        <p:spPr>
          <a:xfrm>
            <a:off x="566927" y="545716"/>
            <a:ext cx="50025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Problem Statement</a:t>
            </a:r>
            <a:endParaRPr/>
          </a:p>
        </p:txBody>
      </p:sp>
      <p:sp>
        <p:nvSpPr>
          <p:cNvPr id="140" name="Google Shape;140;p2"/>
          <p:cNvSpPr txBox="1">
            <a:spLocks noGrp="1"/>
          </p:cNvSpPr>
          <p:nvPr>
            <p:ph type="body" idx="1"/>
          </p:nvPr>
        </p:nvSpPr>
        <p:spPr>
          <a:xfrm>
            <a:off x="566875" y="1844025"/>
            <a:ext cx="5002500" cy="3736200"/>
          </a:xfrm>
          <a:prstGeom prst="rect">
            <a:avLst/>
          </a:prstGeom>
          <a:noFill/>
          <a:ln>
            <a:noFill/>
          </a:ln>
        </p:spPr>
        <p:txBody>
          <a:bodyPr spcFirstLastPara="1" wrap="square" lIns="45700" tIns="45700" rIns="45700" bIns="45700" anchor="t" anchorCtr="0">
            <a:normAutofit/>
          </a:bodyPr>
          <a:lstStyle/>
          <a:p>
            <a:pPr marL="457200" lvl="0" indent="-342900" algn="l" rtl="0">
              <a:lnSpc>
                <a:spcPct val="130000"/>
              </a:lnSpc>
              <a:spcBef>
                <a:spcPts val="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Rising gasoline prices impact citizens and policymakers.</a:t>
            </a:r>
            <a:br>
              <a:rPr lang="en-US" sz="1800" b="0" i="0" u="none" strike="noStrike" cap="none">
                <a:solidFill>
                  <a:srgbClr val="13294B"/>
                </a:solidFill>
                <a:latin typeface="Arial"/>
                <a:ea typeface="Arial"/>
                <a:cs typeface="Arial"/>
                <a:sym typeface="Arial"/>
              </a:rPr>
            </a:br>
            <a:r>
              <a:rPr lang="en-US" sz="1800" b="0" i="0" u="none" strike="noStrike" cap="none">
                <a:solidFill>
                  <a:srgbClr val="13294B"/>
                </a:solidFill>
                <a:latin typeface="Arial"/>
                <a:ea typeface="Arial"/>
                <a:cs typeface="Arial"/>
                <a:sym typeface="Arial"/>
              </a:rPr>
              <a:t>(In fac</a:t>
            </a:r>
            <a:r>
              <a:rPr lang="en-US"/>
              <a:t>t, everyone cares gasoline prices)</a:t>
            </a:r>
            <a:endParaRPr/>
          </a:p>
          <a:p>
            <a:pPr marL="457200" lvl="0" indent="-342900" algn="l" rtl="0">
              <a:lnSpc>
                <a:spcPct val="130000"/>
              </a:lnSpc>
              <a:spcBef>
                <a:spcPts val="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Need for near-term predictions to aid in budgeting and policy formulation.</a:t>
            </a:r>
            <a:endParaRPr/>
          </a:p>
          <a:p>
            <a:pPr marL="0" lvl="0" indent="0" algn="l" rtl="0">
              <a:lnSpc>
                <a:spcPct val="130000"/>
              </a:lnSpc>
              <a:spcBef>
                <a:spcPts val="600"/>
              </a:spcBef>
              <a:spcAft>
                <a:spcPts val="0"/>
              </a:spcAft>
              <a:buClr>
                <a:srgbClr val="13294B"/>
              </a:buClr>
              <a:buSzPts val="1800"/>
              <a:buFont typeface="Arial"/>
              <a:buNone/>
            </a:pPr>
            <a:endParaRPr sz="1800" b="0" i="0" u="none" strike="noStrike" cap="none">
              <a:solidFill>
                <a:srgbClr val="13294B"/>
              </a:solidFill>
              <a:latin typeface="Arial"/>
              <a:ea typeface="Arial"/>
              <a:cs typeface="Arial"/>
              <a:sym typeface="Arial"/>
            </a:endParaRPr>
          </a:p>
          <a:p>
            <a:pPr marL="457200" lvl="0" indent="-342900" algn="l" rtl="0">
              <a:lnSpc>
                <a:spcPct val="130000"/>
              </a:lnSpc>
              <a:spcBef>
                <a:spcPts val="60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Key Question:</a:t>
            </a:r>
            <a:endParaRPr/>
          </a:p>
          <a:p>
            <a:pPr marL="457200" lvl="0" indent="0" algn="l" rtl="0">
              <a:lnSpc>
                <a:spcPct val="130000"/>
              </a:lnSpc>
              <a:spcBef>
                <a:spcPts val="600"/>
              </a:spcBef>
              <a:spcAft>
                <a:spcPts val="0"/>
              </a:spcAft>
              <a:buNone/>
            </a:pPr>
            <a:r>
              <a:rPr lang="en-US" sz="1800" b="0" i="0" u="none" strike="noStrike" cap="none">
                <a:solidFill>
                  <a:srgbClr val="13294B"/>
                </a:solidFill>
                <a:latin typeface="Arial"/>
                <a:ea typeface="Arial"/>
                <a:cs typeface="Arial"/>
                <a:sym typeface="Arial"/>
              </a:rPr>
              <a:t>Can we accurately predict next week's gasoline prices?</a:t>
            </a:r>
            <a:endParaRPr/>
          </a:p>
        </p:txBody>
      </p:sp>
      <p:pic>
        <p:nvPicPr>
          <p:cNvPr id="141" name="Google Shape;141;p2" descr="gas-prices-promo-1655142694024-superJumbo.png"/>
          <p:cNvPicPr preferRelativeResize="0">
            <a:picLocks noGrp="1"/>
          </p:cNvPicPr>
          <p:nvPr>
            <p:ph type="pic" idx="2"/>
          </p:nvPr>
        </p:nvPicPr>
        <p:blipFill rotWithShape="1">
          <a:blip r:embed="rId5">
            <a:alphaModFix/>
          </a:blip>
          <a:srcRect/>
          <a:stretch/>
        </p:blipFill>
        <p:spPr>
          <a:xfrm>
            <a:off x="5857164" y="1756101"/>
            <a:ext cx="5984170" cy="3988449"/>
          </a:xfrm>
          <a:prstGeom prst="rect">
            <a:avLst/>
          </a:prstGeom>
          <a:noFill/>
          <a:ln>
            <a:noFill/>
          </a:ln>
          <a:effectLst>
            <a:outerShdw blurRad="254000" dist="127000" dir="16200000" rotWithShape="0">
              <a:srgbClr val="000000">
                <a:alpha val="69803"/>
              </a:srgbClr>
            </a:outerShdw>
          </a:effectLst>
        </p:spPr>
      </p:pic>
      <p:sp>
        <p:nvSpPr>
          <p:cNvPr id="142" name="Google Shape;142;p2"/>
          <p:cNvSpPr txBox="1">
            <a:spLocks noGrp="1"/>
          </p:cNvSpPr>
          <p:nvPr>
            <p:ph type="sldNum" idx="12"/>
          </p:nvPr>
        </p:nvSpPr>
        <p:spPr>
          <a:xfrm>
            <a:off x="11326137" y="6361199"/>
            <a:ext cx="188899" cy="264255"/>
          </a:xfrm>
          <a:prstGeom prst="rect">
            <a:avLst/>
          </a:prstGeom>
          <a:no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FFFFFF"/>
              </a:buClr>
              <a:buSzPts val="1200"/>
              <a:buFont typeface="Arial"/>
              <a:buNone/>
            </a:pPr>
            <a:fld id="{00000000-1234-1234-1234-123412341234}" type="slidenum">
              <a:rPr lang="en-US">
                <a:solidFill>
                  <a:srgbClr val="FFFFFF"/>
                </a:solidFill>
              </a:rPr>
              <a:t>2</a:t>
            </a:fld>
            <a:endParaRPr/>
          </a:p>
        </p:txBody>
      </p:sp>
      <p:sp>
        <p:nvSpPr>
          <p:cNvPr id="143" name="Google Shape;143;p2"/>
          <p:cNvSpPr txBox="1"/>
          <p:nvPr/>
        </p:nvSpPr>
        <p:spPr>
          <a:xfrm>
            <a:off x="772151" y="6333624"/>
            <a:ext cx="3002100" cy="365100"/>
          </a:xfrm>
          <a:prstGeom prst="rect">
            <a:avLst/>
          </a:prstGeom>
          <a:noFill/>
          <a:ln>
            <a:noFill/>
          </a:ln>
        </p:spPr>
        <p:txBody>
          <a:bodyPr spcFirstLastPara="1" wrap="square" lIns="45700" tIns="45700" rIns="45700" bIns="45700" anchor="ctr" anchorCtr="0">
            <a:normAutofit fontScale="77500" lnSpcReduction="10000"/>
          </a:bodyPr>
          <a:lstStyle/>
          <a:p>
            <a:pPr marL="0" lvl="0" indent="0" algn="ctr" rtl="0">
              <a:spcBef>
                <a:spcPts val="0"/>
              </a:spcBef>
              <a:spcAft>
                <a:spcPts val="0"/>
              </a:spcAft>
              <a:buClr>
                <a:srgbClr val="FFFFFF"/>
              </a:buClr>
              <a:buSzPct val="100000"/>
              <a:buFont typeface="Arial"/>
              <a:buNone/>
            </a:pPr>
            <a:r>
              <a:rPr lang="en-US" sz="1600" b="1">
                <a:solidFill>
                  <a:srgbClr val="FFFFFF"/>
                </a:solidFill>
              </a:rPr>
              <a:t>Contributed by Wei Xia &amp; Tang-Shuo Kao</a:t>
            </a:r>
            <a:endParaRPr sz="1600" b="1">
              <a:solidFill>
                <a:srgbClr val="FFFFFF"/>
              </a:solidFill>
            </a:endParaRPr>
          </a:p>
        </p:txBody>
      </p:sp>
      <p:sp>
        <p:nvSpPr>
          <p:cNvPr id="144" name="Google Shape;144;p2"/>
          <p:cNvSpPr txBox="1">
            <a:spLocks noGrp="1"/>
          </p:cNvSpPr>
          <p:nvPr>
            <p:ph type="sldNum" idx="12"/>
          </p:nvPr>
        </p:nvSpPr>
        <p:spPr>
          <a:xfrm>
            <a:off x="11234477" y="6361199"/>
            <a:ext cx="372300" cy="276900"/>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2</a:t>
            </a:fld>
            <a:endParaRPr/>
          </a:p>
        </p:txBody>
      </p:sp>
      <p:pic>
        <p:nvPicPr>
          <p:cNvPr id="8" name="音訊 7">
            <a:hlinkClick r:id="" action="ppaction://media"/>
            <a:extLst>
              <a:ext uri="{FF2B5EF4-FFF2-40B4-BE49-F238E27FC236}">
                <a16:creationId xmlns:a16="http://schemas.microsoft.com/office/drawing/2014/main" id="{9D98CF17-93F6-B3D6-70DC-FBDAD53458D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261"/>
    </mc:Choice>
    <mc:Fallback>
      <p:transition spd="slow" advTm="23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txBox="1">
            <a:spLocks noGrp="1"/>
          </p:cNvSpPr>
          <p:nvPr>
            <p:ph type="title"/>
          </p:nvPr>
        </p:nvSpPr>
        <p:spPr>
          <a:xfrm>
            <a:off x="566990" y="575866"/>
            <a:ext cx="69516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Data Description</a:t>
            </a:r>
            <a:endParaRPr/>
          </a:p>
        </p:txBody>
      </p:sp>
      <p:sp>
        <p:nvSpPr>
          <p:cNvPr id="150" name="Google Shape;150;p3"/>
          <p:cNvSpPr txBox="1">
            <a:spLocks noGrp="1"/>
          </p:cNvSpPr>
          <p:nvPr>
            <p:ph type="body" idx="1"/>
          </p:nvPr>
        </p:nvSpPr>
        <p:spPr>
          <a:xfrm>
            <a:off x="567000" y="1651450"/>
            <a:ext cx="6108000" cy="3876300"/>
          </a:xfrm>
          <a:prstGeom prst="rect">
            <a:avLst/>
          </a:prstGeom>
          <a:noFill/>
          <a:ln>
            <a:noFill/>
          </a:ln>
        </p:spPr>
        <p:txBody>
          <a:bodyPr spcFirstLastPara="1" wrap="square" lIns="45700" tIns="45700" rIns="45700" bIns="45700" anchor="t" anchorCtr="0">
            <a:normAutofit/>
          </a:bodyPr>
          <a:lstStyle/>
          <a:p>
            <a:pPr marL="0" lvl="0" indent="0" algn="l" rtl="0">
              <a:lnSpc>
                <a:spcPct val="130000"/>
              </a:lnSpc>
              <a:spcBef>
                <a:spcPts val="0"/>
              </a:spcBef>
              <a:spcAft>
                <a:spcPts val="0"/>
              </a:spcAft>
              <a:buClr>
                <a:srgbClr val="13294B"/>
              </a:buClr>
              <a:buSzPts val="1800"/>
              <a:buFont typeface="Arial"/>
              <a:buNone/>
            </a:pPr>
            <a:r>
              <a:rPr lang="en-US" sz="1800" b="1" i="0" u="none" strike="noStrike" cap="none">
                <a:solidFill>
                  <a:srgbClr val="13294B"/>
                </a:solidFill>
              </a:rPr>
              <a:t>• Dataset Overview:</a:t>
            </a:r>
            <a:endParaRPr sz="1800" b="1" i="0" u="none" strike="noStrike" cap="none">
              <a:solidFill>
                <a:srgbClr val="13294B"/>
              </a:solidFill>
            </a:endParaRPr>
          </a:p>
          <a:p>
            <a:pPr marL="457200" lvl="0" indent="-342900" algn="l" rtl="0">
              <a:lnSpc>
                <a:spcPct val="130000"/>
              </a:lnSpc>
              <a:spcBef>
                <a:spcPts val="0"/>
              </a:spcBef>
              <a:spcAft>
                <a:spcPts val="0"/>
              </a:spcAft>
              <a:buSzPts val="1800"/>
              <a:buChar char="-"/>
            </a:pPr>
            <a:r>
              <a:rPr lang="en-US"/>
              <a:t>Date &amp; Time.</a:t>
            </a:r>
            <a:endParaRPr/>
          </a:p>
          <a:p>
            <a:pPr marL="457200" lvl="0" indent="-342900" algn="l" rtl="0">
              <a:lnSpc>
                <a:spcPct val="130000"/>
              </a:lnSpc>
              <a:spcBef>
                <a:spcPts val="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Weekly U.S. net imports of crude oil and petroleum products</a:t>
            </a:r>
            <a:endParaRPr/>
          </a:p>
          <a:p>
            <a:pPr marL="457200" lvl="0" indent="-342900" algn="l" rtl="0">
              <a:lnSpc>
                <a:spcPct val="130000"/>
              </a:lnSpc>
              <a:spcBef>
                <a:spcPts val="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Historical gasoline prices</a:t>
            </a:r>
            <a:endParaRPr/>
          </a:p>
          <a:p>
            <a:pPr marL="457200" lvl="0" indent="-342900" algn="l" rtl="0">
              <a:lnSpc>
                <a:spcPct val="130000"/>
              </a:lnSpc>
              <a:spcBef>
                <a:spcPts val="0"/>
              </a:spcBef>
              <a:spcAft>
                <a:spcPts val="0"/>
              </a:spcAft>
              <a:buClr>
                <a:srgbClr val="13294B"/>
              </a:buClr>
              <a:buSzPts val="1800"/>
              <a:buFont typeface="Arial"/>
              <a:buChar char="-"/>
            </a:pPr>
            <a:r>
              <a:rPr lang="en-US" sz="1800" b="0" i="0" u="none" strike="noStrike" cap="none">
                <a:solidFill>
                  <a:srgbClr val="13294B"/>
                </a:solidFill>
                <a:latin typeface="Arial"/>
                <a:ea typeface="Arial"/>
                <a:cs typeface="Arial"/>
                <a:sym typeface="Arial"/>
              </a:rPr>
              <a:t>Additional features (e.g., weather, car sales) not used</a:t>
            </a:r>
            <a:endParaRPr sz="1800" b="0" i="0" u="none" strike="noStrike" cap="none">
              <a:solidFill>
                <a:srgbClr val="13294B"/>
              </a:solidFill>
              <a:latin typeface="Arial"/>
              <a:ea typeface="Arial"/>
              <a:cs typeface="Arial"/>
              <a:sym typeface="Arial"/>
            </a:endParaRPr>
          </a:p>
          <a:p>
            <a:pPr marL="0" lvl="0" indent="0" algn="l" rtl="0">
              <a:lnSpc>
                <a:spcPct val="130000"/>
              </a:lnSpc>
              <a:spcBef>
                <a:spcPts val="600"/>
              </a:spcBef>
              <a:spcAft>
                <a:spcPts val="0"/>
              </a:spcAft>
              <a:buClr>
                <a:srgbClr val="13294B"/>
              </a:buClr>
              <a:buSzPts val="1800"/>
              <a:buFont typeface="Arial"/>
              <a:buNone/>
            </a:pPr>
            <a:r>
              <a:rPr lang="en-US" sz="1800" b="1" i="0" u="none" strike="noStrike" cap="none">
                <a:solidFill>
                  <a:srgbClr val="13294B"/>
                </a:solidFill>
              </a:rPr>
              <a:t>• Data Sources:</a:t>
            </a:r>
            <a:endParaRPr sz="1800" b="1" i="0" u="none" strike="noStrike" cap="none">
              <a:solidFill>
                <a:srgbClr val="13294B"/>
              </a:solidFill>
            </a:endParaRPr>
          </a:p>
          <a:p>
            <a:pPr marL="457200" lvl="0" indent="-342900" algn="l" rtl="0">
              <a:lnSpc>
                <a:spcPct val="115000"/>
              </a:lnSpc>
              <a:spcBef>
                <a:spcPts val="0"/>
              </a:spcBef>
              <a:spcAft>
                <a:spcPts val="0"/>
              </a:spcAft>
              <a:buClr>
                <a:srgbClr val="000000"/>
              </a:buClr>
              <a:buSzPts val="1800"/>
              <a:buChar char="-"/>
            </a:pPr>
            <a:r>
              <a:rPr lang="en-US" u="sng">
                <a:solidFill>
                  <a:schemeClr val="hlink"/>
                </a:solidFill>
                <a:hlinkClick r:id="rId5"/>
              </a:rPr>
              <a:t>https://www.eia.gov</a:t>
            </a:r>
            <a:r>
              <a:rPr lang="en-US"/>
              <a:t> (gasoline prices &amp; net imports)</a:t>
            </a:r>
            <a:endParaRPr/>
          </a:p>
          <a:p>
            <a:pPr marL="457200" lvl="0" indent="-342900" algn="l" rtl="0">
              <a:lnSpc>
                <a:spcPct val="115000"/>
              </a:lnSpc>
              <a:spcBef>
                <a:spcPts val="0"/>
              </a:spcBef>
              <a:spcAft>
                <a:spcPts val="0"/>
              </a:spcAft>
              <a:buSzPts val="1800"/>
              <a:buChar char="-"/>
            </a:pPr>
            <a:r>
              <a:rPr lang="en-US" u="sng">
                <a:solidFill>
                  <a:srgbClr val="1155CC"/>
                </a:solidFill>
                <a:hlinkClick r:id="rId6">
                  <a:extLst>
                    <a:ext uri="{A12FA001-AC4F-418D-AE19-62706E023703}">
                      <ahyp:hlinkClr xmlns:ahyp="http://schemas.microsoft.com/office/drawing/2018/hyperlinkcolor" val="tx"/>
                    </a:ext>
                  </a:extLst>
                </a:hlinkClick>
              </a:rPr>
              <a:t>https://www.ncdc.noaa.gov/cdo-web/datasets</a:t>
            </a:r>
            <a:r>
              <a:rPr lang="en-US"/>
              <a:t> (explored but not used)</a:t>
            </a:r>
            <a:endParaRPr/>
          </a:p>
        </p:txBody>
      </p:sp>
      <p:sp>
        <p:nvSpPr>
          <p:cNvPr id="151" name="Google Shape;151;p3"/>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3</a:t>
            </a:fld>
            <a:endParaRPr/>
          </a:p>
        </p:txBody>
      </p:sp>
      <p:sp>
        <p:nvSpPr>
          <p:cNvPr id="152" name="Google Shape;152;p3"/>
          <p:cNvSpPr txBox="1"/>
          <p:nvPr/>
        </p:nvSpPr>
        <p:spPr>
          <a:xfrm>
            <a:off x="772151" y="6333624"/>
            <a:ext cx="3002134" cy="365126"/>
          </a:xfrm>
          <a:prstGeom prst="rect">
            <a:avLst/>
          </a:prstGeom>
          <a:noFill/>
          <a:ln>
            <a:noFill/>
          </a:ln>
        </p:spPr>
        <p:txBody>
          <a:bodyPr spcFirstLastPara="1" wrap="square" lIns="45700" tIns="45700" rIns="45700" bIns="45700" anchor="ctr" anchorCtr="0">
            <a:normAutofit fontScale="77500" lnSpcReduction="10000"/>
          </a:bodyPr>
          <a:lstStyle/>
          <a:p>
            <a:pPr marL="0" lvl="0" indent="0" algn="ctr" rtl="0">
              <a:spcBef>
                <a:spcPts val="0"/>
              </a:spcBef>
              <a:spcAft>
                <a:spcPts val="0"/>
              </a:spcAft>
              <a:buClr>
                <a:srgbClr val="FFFFFF"/>
              </a:buClr>
              <a:buSzPct val="100000"/>
              <a:buFont typeface="Arial"/>
              <a:buNone/>
            </a:pPr>
            <a:r>
              <a:rPr lang="en-US" sz="1600" b="1">
                <a:solidFill>
                  <a:srgbClr val="FFFFFF"/>
                </a:solidFill>
              </a:rPr>
              <a:t>Contributed by Wei Xia &amp; Tang-Shuo Kao </a:t>
            </a:r>
            <a:endParaRPr/>
          </a:p>
        </p:txBody>
      </p:sp>
      <p:pic>
        <p:nvPicPr>
          <p:cNvPr id="153" name="Google Shape;153;p3"/>
          <p:cNvPicPr preferRelativeResize="0"/>
          <p:nvPr/>
        </p:nvPicPr>
        <p:blipFill>
          <a:blip r:embed="rId7">
            <a:alphaModFix/>
          </a:blip>
          <a:stretch>
            <a:fillRect/>
          </a:stretch>
        </p:blipFill>
        <p:spPr>
          <a:xfrm>
            <a:off x="6514275" y="417175"/>
            <a:ext cx="5154675" cy="2503175"/>
          </a:xfrm>
          <a:prstGeom prst="rect">
            <a:avLst/>
          </a:prstGeom>
          <a:noFill/>
          <a:ln>
            <a:noFill/>
          </a:ln>
        </p:spPr>
      </p:pic>
      <p:pic>
        <p:nvPicPr>
          <p:cNvPr id="154" name="Google Shape;154;p3"/>
          <p:cNvPicPr preferRelativeResize="0"/>
          <p:nvPr/>
        </p:nvPicPr>
        <p:blipFill>
          <a:blip r:embed="rId8">
            <a:alphaModFix/>
          </a:blip>
          <a:stretch>
            <a:fillRect/>
          </a:stretch>
        </p:blipFill>
        <p:spPr>
          <a:xfrm>
            <a:off x="7385975" y="3175025"/>
            <a:ext cx="3411277" cy="3523736"/>
          </a:xfrm>
          <a:prstGeom prst="rect">
            <a:avLst/>
          </a:prstGeom>
          <a:noFill/>
          <a:ln>
            <a:noFill/>
          </a:ln>
        </p:spPr>
      </p:pic>
      <p:pic>
        <p:nvPicPr>
          <p:cNvPr id="14" name="音訊 13">
            <a:hlinkClick r:id="" action="ppaction://media"/>
            <a:extLst>
              <a:ext uri="{FF2B5EF4-FFF2-40B4-BE49-F238E27FC236}">
                <a16:creationId xmlns:a16="http://schemas.microsoft.com/office/drawing/2014/main" id="{8E746B70-EE97-9C2A-2798-E97F26C27BE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6841"/>
    </mc:Choice>
    <mc:Fallback>
      <p:transition spd="slow" advTm="96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566990" y="584491"/>
            <a:ext cx="69516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Methodology</a:t>
            </a:r>
            <a:endParaRPr/>
          </a:p>
        </p:txBody>
      </p:sp>
      <p:sp>
        <p:nvSpPr>
          <p:cNvPr id="160" name="Google Shape;160;p4"/>
          <p:cNvSpPr txBox="1">
            <a:spLocks noGrp="1"/>
          </p:cNvSpPr>
          <p:nvPr>
            <p:ph type="body" idx="1"/>
          </p:nvPr>
        </p:nvSpPr>
        <p:spPr>
          <a:xfrm>
            <a:off x="567002" y="1753666"/>
            <a:ext cx="6951600" cy="3876300"/>
          </a:xfrm>
          <a:prstGeom prst="rect">
            <a:avLst/>
          </a:prstGeom>
          <a:noFill/>
          <a:ln>
            <a:noFill/>
          </a:ln>
        </p:spPr>
        <p:txBody>
          <a:bodyPr spcFirstLastPara="1" wrap="square" lIns="45700" tIns="45700" rIns="45700" bIns="45700" anchor="t" anchorCtr="0">
            <a:normAutofit/>
          </a:bodyPr>
          <a:lstStyle/>
          <a:p>
            <a:pPr marL="165100" lvl="0" indent="-165100" algn="l" rtl="0">
              <a:lnSpc>
                <a:spcPct val="135000"/>
              </a:lnSpc>
              <a:spcBef>
                <a:spcPts val="0"/>
              </a:spcBef>
              <a:spcAft>
                <a:spcPts val="0"/>
              </a:spcAft>
              <a:buClr>
                <a:srgbClr val="111111"/>
              </a:buClr>
              <a:buSzPts val="1400"/>
              <a:buFont typeface="Helvetica Neue"/>
              <a:buNone/>
            </a:pPr>
            <a:r>
              <a:rPr lang="en-US" sz="1400">
                <a:solidFill>
                  <a:srgbClr val="111111"/>
                </a:solidFill>
                <a:latin typeface="Helvetica Neue"/>
                <a:ea typeface="Helvetica Neue"/>
                <a:cs typeface="Helvetica Neue"/>
                <a:sym typeface="Helvetica Neue"/>
              </a:rPr>
              <a:t>	</a:t>
            </a:r>
            <a:r>
              <a:rPr lang="en-US">
                <a:solidFill>
                  <a:srgbClr val="111111"/>
                </a:solidFill>
                <a:latin typeface="Helvetica Neue"/>
                <a:ea typeface="Helvetica Neue"/>
                <a:cs typeface="Helvetica Neue"/>
                <a:sym typeface="Helvetica Neue"/>
              </a:rPr>
              <a:t>• </a:t>
            </a:r>
            <a:r>
              <a:rPr lang="en-US" b="1"/>
              <a:t>Model</a:t>
            </a:r>
            <a:r>
              <a:rPr lang="en-US">
                <a:solidFill>
                  <a:srgbClr val="111111"/>
                </a:solidFill>
                <a:latin typeface="Helvetica Neue"/>
                <a:ea typeface="Helvetica Neue"/>
                <a:cs typeface="Helvetica Neue"/>
                <a:sym typeface="Helvetica Neue"/>
              </a:rPr>
              <a:t>: A fully connected feedforward neural network, designed     for regression tasks to predict gasoline price changes</a:t>
            </a:r>
            <a:endParaRPr/>
          </a:p>
          <a:p>
            <a:pPr marL="165100" lvl="0" indent="-165100" algn="l" rtl="0">
              <a:lnSpc>
                <a:spcPct val="135000"/>
              </a:lnSpc>
              <a:spcBef>
                <a:spcPts val="1200"/>
              </a:spcBef>
              <a:spcAft>
                <a:spcPts val="0"/>
              </a:spcAft>
              <a:buClr>
                <a:srgbClr val="111111"/>
              </a:buClr>
              <a:buSzPts val="1400"/>
              <a:buFont typeface="Helvetica Neue"/>
              <a:buNone/>
            </a:pPr>
            <a:r>
              <a:rPr lang="en-US" b="0"/>
              <a:t>	</a:t>
            </a:r>
            <a:r>
              <a:rPr lang="en-US">
                <a:solidFill>
                  <a:srgbClr val="111111"/>
                </a:solidFill>
                <a:latin typeface="Helvetica Neue"/>
                <a:ea typeface="Helvetica Neue"/>
                <a:cs typeface="Helvetica Neue"/>
                <a:sym typeface="Helvetica Neue"/>
              </a:rPr>
              <a:t>• </a:t>
            </a:r>
            <a:r>
              <a:rPr lang="en-US" b="1">
                <a:solidFill>
                  <a:srgbClr val="111111"/>
                </a:solidFill>
                <a:latin typeface="Helvetica Neue"/>
                <a:ea typeface="Helvetica Neue"/>
                <a:cs typeface="Helvetica Neue"/>
                <a:sym typeface="Helvetica Neue"/>
              </a:rPr>
              <a:t>Architecture</a:t>
            </a:r>
            <a:r>
              <a:rPr lang="en-US" b="0"/>
              <a:t>:</a:t>
            </a:r>
            <a:endParaRPr b="0"/>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Input layer to process features</a:t>
            </a:r>
            <a:endParaRPr/>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Multiple dense (fully connected) layers with activation functions like ReLU and Leaky ReLU</a:t>
            </a:r>
            <a:endParaRPr/>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Dropout layers for regularization</a:t>
            </a:r>
            <a:endParaRPr/>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Output layer with a linear activation for price prediction</a:t>
            </a:r>
            <a:endParaRPr/>
          </a:p>
        </p:txBody>
      </p:sp>
      <p:sp>
        <p:nvSpPr>
          <p:cNvPr id="161" name="Google Shape;161;p4"/>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4</a:t>
            </a:fld>
            <a:endParaRPr/>
          </a:p>
        </p:txBody>
      </p:sp>
      <p:grpSp>
        <p:nvGrpSpPr>
          <p:cNvPr id="162" name="Google Shape;162;p4"/>
          <p:cNvGrpSpPr/>
          <p:nvPr/>
        </p:nvGrpSpPr>
        <p:grpSpPr>
          <a:xfrm>
            <a:off x="8221850" y="1649638"/>
            <a:ext cx="2974550" cy="3558725"/>
            <a:chOff x="8520600" y="1619575"/>
            <a:chExt cx="2974550" cy="3558725"/>
          </a:xfrm>
        </p:grpSpPr>
        <p:pic>
          <p:nvPicPr>
            <p:cNvPr id="163" name="Google Shape;163;p4"/>
            <p:cNvPicPr preferRelativeResize="0"/>
            <p:nvPr/>
          </p:nvPicPr>
          <p:blipFill>
            <a:blip r:embed="rId5">
              <a:alphaModFix/>
            </a:blip>
            <a:stretch>
              <a:fillRect/>
            </a:stretch>
          </p:blipFill>
          <p:spPr>
            <a:xfrm>
              <a:off x="8520600" y="1619575"/>
              <a:ext cx="2974550" cy="2974550"/>
            </a:xfrm>
            <a:prstGeom prst="rect">
              <a:avLst/>
            </a:prstGeom>
            <a:noFill/>
            <a:ln>
              <a:noFill/>
            </a:ln>
          </p:spPr>
        </p:pic>
        <p:sp>
          <p:nvSpPr>
            <p:cNvPr id="164" name="Google Shape;164;p4"/>
            <p:cNvSpPr txBox="1"/>
            <p:nvPr/>
          </p:nvSpPr>
          <p:spPr>
            <a:xfrm>
              <a:off x="9154825" y="4760100"/>
              <a:ext cx="17061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rgbClr val="13294B"/>
                  </a:solidFill>
                </a:rPr>
                <a:t>Model Architecture</a:t>
              </a:r>
              <a:endParaRPr sz="1200">
                <a:solidFill>
                  <a:srgbClr val="13294B"/>
                </a:solidFill>
              </a:endParaRPr>
            </a:p>
          </p:txBody>
        </p:sp>
      </p:grpSp>
      <p:sp>
        <p:nvSpPr>
          <p:cNvPr id="165" name="Google Shape;165;p4"/>
          <p:cNvSpPr txBox="1"/>
          <p:nvPr/>
        </p:nvSpPr>
        <p:spPr>
          <a:xfrm>
            <a:off x="772151" y="6333624"/>
            <a:ext cx="3002100" cy="365100"/>
          </a:xfrm>
          <a:prstGeom prst="rect">
            <a:avLst/>
          </a:prstGeom>
          <a:noFill/>
          <a:ln>
            <a:noFill/>
          </a:ln>
        </p:spPr>
        <p:txBody>
          <a:bodyPr spcFirstLastPara="1" wrap="square" lIns="45700" tIns="45700" rIns="45700" bIns="45700" anchor="ctr" anchorCtr="0">
            <a:normAutofit fontScale="92500"/>
          </a:bodyPr>
          <a:lstStyle/>
          <a:p>
            <a:pPr marL="0" marR="0" lvl="0" indent="0" algn="ctr" rtl="0">
              <a:lnSpc>
                <a:spcPct val="100000"/>
              </a:lnSpc>
              <a:spcBef>
                <a:spcPts val="0"/>
              </a:spcBef>
              <a:spcAft>
                <a:spcPts val="0"/>
              </a:spcAft>
              <a:buClr>
                <a:srgbClr val="FFFFFF"/>
              </a:buClr>
              <a:buSzPct val="100000"/>
              <a:buFont typeface="Arial"/>
              <a:buNone/>
            </a:pPr>
            <a:r>
              <a:rPr lang="en-US" sz="1600" b="1" i="0" u="none" strike="noStrike" cap="none">
                <a:solidFill>
                  <a:srgbClr val="FFFFFF"/>
                </a:solidFill>
                <a:latin typeface="Arial"/>
                <a:ea typeface="Arial"/>
                <a:cs typeface="Arial"/>
                <a:sym typeface="Arial"/>
              </a:rPr>
              <a:t>Contributed by </a:t>
            </a:r>
            <a:r>
              <a:rPr lang="en-US" sz="1600" b="1">
                <a:solidFill>
                  <a:srgbClr val="FFFFFF"/>
                </a:solidFill>
              </a:rPr>
              <a:t>Tianchen Wang</a:t>
            </a:r>
            <a:endParaRPr/>
          </a:p>
        </p:txBody>
      </p:sp>
      <p:pic>
        <p:nvPicPr>
          <p:cNvPr id="8" name="音訊 7">
            <a:hlinkClick r:id="" action="ppaction://media"/>
            <a:extLst>
              <a:ext uri="{FF2B5EF4-FFF2-40B4-BE49-F238E27FC236}">
                <a16:creationId xmlns:a16="http://schemas.microsoft.com/office/drawing/2014/main" id="{D6896152-2863-3C19-6DB1-450013539D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851"/>
    </mc:Choice>
    <mc:Fallback>
      <p:transition spd="slow" advTm="34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566940" y="591040"/>
            <a:ext cx="42489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Methodology</a:t>
            </a:r>
            <a:endParaRPr/>
          </a:p>
        </p:txBody>
      </p:sp>
      <p:sp>
        <p:nvSpPr>
          <p:cNvPr id="171" name="Google Shape;171;p5"/>
          <p:cNvSpPr txBox="1">
            <a:spLocks noGrp="1"/>
          </p:cNvSpPr>
          <p:nvPr>
            <p:ph type="body" idx="1"/>
          </p:nvPr>
        </p:nvSpPr>
        <p:spPr>
          <a:xfrm>
            <a:off x="566950" y="1441425"/>
            <a:ext cx="4248900" cy="4695300"/>
          </a:xfrm>
          <a:prstGeom prst="rect">
            <a:avLst/>
          </a:prstGeom>
          <a:noFill/>
          <a:ln>
            <a:noFill/>
          </a:ln>
        </p:spPr>
        <p:txBody>
          <a:bodyPr spcFirstLastPara="1" wrap="square" lIns="45700" tIns="45700" rIns="45700" bIns="45700" anchor="t" anchorCtr="0">
            <a:noAutofit/>
          </a:bodyPr>
          <a:lstStyle/>
          <a:p>
            <a:pPr marL="0" lvl="0" indent="0" algn="l" rtl="0">
              <a:lnSpc>
                <a:spcPct val="135000"/>
              </a:lnSpc>
              <a:spcBef>
                <a:spcPts val="0"/>
              </a:spcBef>
              <a:spcAft>
                <a:spcPts val="0"/>
              </a:spcAft>
              <a:buNone/>
            </a:pPr>
            <a:r>
              <a:rPr lang="en-US">
                <a:solidFill>
                  <a:srgbClr val="111111"/>
                </a:solidFill>
                <a:latin typeface="Helvetica Neue"/>
                <a:ea typeface="Helvetica Neue"/>
                <a:cs typeface="Helvetica Neue"/>
                <a:sym typeface="Helvetica Neue"/>
              </a:rPr>
              <a:t>• </a:t>
            </a:r>
            <a:r>
              <a:rPr lang="en-US" b="1">
                <a:solidFill>
                  <a:srgbClr val="111111"/>
                </a:solidFill>
                <a:latin typeface="Helvetica Neue"/>
                <a:ea typeface="Helvetica Neue"/>
                <a:cs typeface="Helvetica Neue"/>
                <a:sym typeface="Helvetica Neue"/>
              </a:rPr>
              <a:t>Optimization</a:t>
            </a:r>
            <a:r>
              <a:rPr lang="en-US" b="0"/>
              <a:t>:</a:t>
            </a:r>
            <a:endParaRPr b="0"/>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Experimentation with various activation functions, optimizers (e.g., Adam, SGD), and batch sizes to achieve optimal performance</a:t>
            </a:r>
            <a:endParaRPr/>
          </a:p>
          <a:p>
            <a:pPr marL="165100" lvl="0" indent="-165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a:t>
            </a:r>
            <a:r>
              <a:rPr lang="en-US" b="1">
                <a:solidFill>
                  <a:srgbClr val="111111"/>
                </a:solidFill>
                <a:latin typeface="Helvetica Neue"/>
                <a:ea typeface="Helvetica Neue"/>
                <a:cs typeface="Helvetica Neue"/>
                <a:sym typeface="Helvetica Neue"/>
              </a:rPr>
              <a:t>Training Setup</a:t>
            </a:r>
            <a:r>
              <a:rPr lang="en-US" b="0"/>
              <a:t>:</a:t>
            </a:r>
            <a:endParaRPr b="0"/>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Using mean squared error (MSE) as the loss function</a:t>
            </a:r>
            <a:endParaRPr/>
          </a:p>
          <a:p>
            <a:pPr marL="419100" lvl="0" indent="-419100" algn="l" rtl="0">
              <a:lnSpc>
                <a:spcPct val="135000"/>
              </a:lnSpc>
              <a:spcBef>
                <a:spcPts val="1200"/>
              </a:spcBef>
              <a:spcAft>
                <a:spcPts val="0"/>
              </a:spcAft>
              <a:buClr>
                <a:srgbClr val="111111"/>
              </a:buClr>
              <a:buSzPts val="1400"/>
              <a:buFont typeface="Helvetica Neue"/>
              <a:buNone/>
            </a:pPr>
            <a:r>
              <a:rPr lang="en-US">
                <a:solidFill>
                  <a:srgbClr val="111111"/>
                </a:solidFill>
                <a:latin typeface="Helvetica Neue"/>
                <a:ea typeface="Helvetica Neue"/>
                <a:cs typeface="Helvetica Neue"/>
                <a:sym typeface="Helvetica Neue"/>
              </a:rPr>
              <a:t>	• Model trained with a dataset split into training and validation subsets   ( 80% and 20% )</a:t>
            </a:r>
            <a:endParaRPr/>
          </a:p>
        </p:txBody>
      </p:sp>
      <p:pic>
        <p:nvPicPr>
          <p:cNvPr id="172" name="Google Shape;172;p5" descr="download (2).png"/>
          <p:cNvPicPr preferRelativeResize="0">
            <a:picLocks noGrp="1"/>
          </p:cNvPicPr>
          <p:nvPr>
            <p:ph type="pic" idx="3"/>
          </p:nvPr>
        </p:nvPicPr>
        <p:blipFill rotWithShape="1">
          <a:blip r:embed="rId5">
            <a:alphaModFix/>
          </a:blip>
          <a:srcRect/>
          <a:stretch/>
        </p:blipFill>
        <p:spPr>
          <a:xfrm>
            <a:off x="4843584" y="3324413"/>
            <a:ext cx="3602523" cy="2953420"/>
          </a:xfrm>
          <a:prstGeom prst="rect">
            <a:avLst/>
          </a:prstGeom>
          <a:noFill/>
          <a:ln w="9525" cap="flat" cmpd="sng">
            <a:solidFill>
              <a:srgbClr val="FFFFFF"/>
            </a:solidFill>
            <a:prstDash val="solid"/>
            <a:round/>
            <a:headEnd type="none" w="sm" len="sm"/>
            <a:tailEnd type="none" w="sm" len="sm"/>
          </a:ln>
        </p:spPr>
      </p:pic>
      <p:pic>
        <p:nvPicPr>
          <p:cNvPr id="173" name="Google Shape;173;p5" descr="download (3).png"/>
          <p:cNvPicPr preferRelativeResize="0">
            <a:picLocks noGrp="1"/>
          </p:cNvPicPr>
          <p:nvPr>
            <p:ph type="pic" idx="4"/>
          </p:nvPr>
        </p:nvPicPr>
        <p:blipFill rotWithShape="1">
          <a:blip r:embed="rId6">
            <a:alphaModFix/>
          </a:blip>
          <a:srcRect/>
          <a:stretch/>
        </p:blipFill>
        <p:spPr>
          <a:xfrm>
            <a:off x="8658536" y="3385158"/>
            <a:ext cx="3490913" cy="2757580"/>
          </a:xfrm>
          <a:prstGeom prst="rect">
            <a:avLst/>
          </a:prstGeom>
          <a:noFill/>
          <a:ln w="9525" cap="flat" cmpd="sng">
            <a:solidFill>
              <a:srgbClr val="FFFFFF"/>
            </a:solidFill>
            <a:prstDash val="solid"/>
            <a:round/>
            <a:headEnd type="none" w="sm" len="sm"/>
            <a:tailEnd type="none" w="sm" len="sm"/>
          </a:ln>
        </p:spPr>
      </p:pic>
      <p:sp>
        <p:nvSpPr>
          <p:cNvPr id="174" name="Google Shape;174;p5"/>
          <p:cNvSpPr txBox="1">
            <a:spLocks noGrp="1"/>
          </p:cNvSpPr>
          <p:nvPr>
            <p:ph type="sldNum" idx="12"/>
          </p:nvPr>
        </p:nvSpPr>
        <p:spPr>
          <a:xfrm>
            <a:off x="11326137" y="6361199"/>
            <a:ext cx="188899" cy="264255"/>
          </a:xfrm>
          <a:prstGeom prst="rect">
            <a:avLst/>
          </a:prstGeom>
          <a:no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FFFFFF"/>
              </a:buClr>
              <a:buSzPts val="1200"/>
              <a:buFont typeface="Arial"/>
              <a:buNone/>
            </a:pPr>
            <a:fld id="{00000000-1234-1234-1234-123412341234}" type="slidenum">
              <a:rPr lang="en-US">
                <a:solidFill>
                  <a:srgbClr val="FFFFFF"/>
                </a:solidFill>
              </a:rPr>
              <a:t>5</a:t>
            </a:fld>
            <a:endParaRPr/>
          </a:p>
        </p:txBody>
      </p:sp>
      <p:sp>
        <p:nvSpPr>
          <p:cNvPr id="175" name="Google Shape;175;p5"/>
          <p:cNvSpPr txBox="1"/>
          <p:nvPr/>
        </p:nvSpPr>
        <p:spPr>
          <a:xfrm>
            <a:off x="772151" y="6333624"/>
            <a:ext cx="3002134" cy="365126"/>
          </a:xfrm>
          <a:prstGeom prst="rect">
            <a:avLst/>
          </a:prstGeom>
          <a:noFill/>
          <a:ln>
            <a:noFill/>
          </a:ln>
        </p:spPr>
        <p:txBody>
          <a:bodyPr spcFirstLastPara="1" wrap="square" lIns="45700" tIns="45700" rIns="45700" bIns="45700" anchor="ctr" anchorCtr="0">
            <a:normAutofit fontScale="77500" lnSpcReduction="10000"/>
          </a:bodyPr>
          <a:lstStyle/>
          <a:p>
            <a:pPr marL="0" marR="0" lvl="0" indent="0" algn="ctr" rtl="0">
              <a:lnSpc>
                <a:spcPct val="100000"/>
              </a:lnSpc>
              <a:spcBef>
                <a:spcPts val="0"/>
              </a:spcBef>
              <a:spcAft>
                <a:spcPts val="0"/>
              </a:spcAft>
              <a:buClr>
                <a:srgbClr val="FFFFFF"/>
              </a:buClr>
              <a:buSzPct val="100000"/>
              <a:buFont typeface="Arial"/>
              <a:buNone/>
            </a:pPr>
            <a:r>
              <a:rPr lang="en-US" sz="1600" b="1" i="0" u="none" strike="noStrike" cap="none">
                <a:solidFill>
                  <a:srgbClr val="FFFFFF"/>
                </a:solidFill>
                <a:latin typeface="Arial"/>
                <a:ea typeface="Arial"/>
                <a:cs typeface="Arial"/>
                <a:sym typeface="Arial"/>
              </a:rPr>
              <a:t>Contributed by Wei Xia </a:t>
            </a:r>
            <a:r>
              <a:rPr lang="en-US" sz="1600" b="1">
                <a:solidFill>
                  <a:srgbClr val="FFFFFF"/>
                </a:solidFill>
              </a:rPr>
              <a:t>&amp; ShihYu Huang</a:t>
            </a:r>
            <a:endParaRPr/>
          </a:p>
        </p:txBody>
      </p:sp>
      <p:sp>
        <p:nvSpPr>
          <p:cNvPr id="176" name="Google Shape;176;p5"/>
          <p:cNvSpPr txBox="1">
            <a:spLocks noGrp="1"/>
          </p:cNvSpPr>
          <p:nvPr>
            <p:ph type="sldNum" idx="12"/>
          </p:nvPr>
        </p:nvSpPr>
        <p:spPr>
          <a:xfrm>
            <a:off x="11234477" y="6361199"/>
            <a:ext cx="372300" cy="276900"/>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5</a:t>
            </a:fld>
            <a:endParaRPr/>
          </a:p>
        </p:txBody>
      </p:sp>
      <p:pic>
        <p:nvPicPr>
          <p:cNvPr id="177" name="Google Shape;177;p5" descr="download.png"/>
          <p:cNvPicPr preferRelativeResize="0">
            <a:picLocks noGrp="1"/>
          </p:cNvPicPr>
          <p:nvPr>
            <p:ph type="pic" idx="2"/>
          </p:nvPr>
        </p:nvPicPr>
        <p:blipFill rotWithShape="1">
          <a:blip r:embed="rId7">
            <a:alphaModFix/>
          </a:blip>
          <a:srcRect/>
          <a:stretch/>
        </p:blipFill>
        <p:spPr>
          <a:xfrm>
            <a:off x="6552650" y="394425"/>
            <a:ext cx="3386074" cy="2717225"/>
          </a:xfrm>
          <a:prstGeom prst="rect">
            <a:avLst/>
          </a:prstGeom>
          <a:noFill/>
          <a:ln w="9525" cap="flat" cmpd="sng">
            <a:solidFill>
              <a:srgbClr val="FFFFFF"/>
            </a:solidFill>
            <a:prstDash val="solid"/>
            <a:round/>
            <a:headEnd type="none" w="sm" len="sm"/>
            <a:tailEnd type="none" w="sm" len="sm"/>
          </a:ln>
        </p:spPr>
      </p:pic>
      <p:pic>
        <p:nvPicPr>
          <p:cNvPr id="4" name="音訊 3">
            <a:hlinkClick r:id="" action="ppaction://media"/>
            <a:extLst>
              <a:ext uri="{FF2B5EF4-FFF2-40B4-BE49-F238E27FC236}">
                <a16:creationId xmlns:a16="http://schemas.microsoft.com/office/drawing/2014/main" id="{8BC4CA6F-4506-6C78-35D3-78A08F1E51F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843"/>
    </mc:Choice>
    <mc:Fallback>
      <p:transition spd="slow" advTm="36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566927" y="1073591"/>
            <a:ext cx="50025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Results</a:t>
            </a:r>
            <a:endParaRPr/>
          </a:p>
        </p:txBody>
      </p:sp>
      <p:sp>
        <p:nvSpPr>
          <p:cNvPr id="183" name="Google Shape;183;p6"/>
          <p:cNvSpPr txBox="1">
            <a:spLocks noGrp="1"/>
          </p:cNvSpPr>
          <p:nvPr>
            <p:ph type="body" idx="1"/>
          </p:nvPr>
        </p:nvSpPr>
        <p:spPr>
          <a:xfrm>
            <a:off x="482850" y="2104350"/>
            <a:ext cx="11226300" cy="3858300"/>
          </a:xfrm>
          <a:prstGeom prst="rect">
            <a:avLst/>
          </a:prstGeom>
          <a:noFill/>
          <a:ln>
            <a:noFill/>
          </a:ln>
        </p:spPr>
        <p:txBody>
          <a:bodyPr spcFirstLastPara="1" wrap="square" lIns="45700" tIns="45700" rIns="45700" bIns="45700" anchor="t" anchorCtr="0">
            <a:normAutofit/>
          </a:bodyPr>
          <a:lstStyle/>
          <a:p>
            <a:pPr marL="457200" lvl="0" indent="-342900" algn="l" rtl="0">
              <a:lnSpc>
                <a:spcPct val="130000"/>
              </a:lnSpc>
              <a:spcBef>
                <a:spcPts val="0"/>
              </a:spcBef>
              <a:spcAft>
                <a:spcPts val="0"/>
              </a:spcAft>
              <a:buClr>
                <a:srgbClr val="13294B"/>
              </a:buClr>
              <a:buSzPts val="1800"/>
              <a:buChar char="●"/>
            </a:pPr>
            <a:r>
              <a:rPr lang="en-US" b="1" i="0" u="none" strike="noStrike" cap="none">
                <a:solidFill>
                  <a:srgbClr val="13294B"/>
                </a:solidFill>
              </a:rPr>
              <a:t>Key Findings:</a:t>
            </a:r>
            <a:endParaRPr b="1"/>
          </a:p>
          <a:p>
            <a:pPr marL="914400" lvl="0" indent="-342900" algn="l" rtl="0">
              <a:lnSpc>
                <a:spcPct val="130000"/>
              </a:lnSpc>
              <a:spcBef>
                <a:spcPts val="0"/>
              </a:spcBef>
              <a:spcAft>
                <a:spcPts val="0"/>
              </a:spcAft>
              <a:buSzPts val="1800"/>
              <a:buChar char="-"/>
            </a:pPr>
            <a:r>
              <a:rPr lang="en-US" b="1"/>
              <a:t>Test Mean Absolute Error (MAE):</a:t>
            </a:r>
            <a:r>
              <a:rPr lang="en-US"/>
              <a:t> 0.155</a:t>
            </a:r>
            <a:endParaRPr/>
          </a:p>
          <a:p>
            <a:pPr marL="914400" lvl="0" indent="-342900" algn="l" rtl="0">
              <a:lnSpc>
                <a:spcPct val="130000"/>
              </a:lnSpc>
              <a:spcBef>
                <a:spcPts val="0"/>
              </a:spcBef>
              <a:spcAft>
                <a:spcPts val="0"/>
              </a:spcAft>
              <a:buSzPts val="1800"/>
              <a:buChar char="-"/>
            </a:pPr>
            <a:r>
              <a:rPr lang="en-US" b="1"/>
              <a:t>Model Performance:</a:t>
            </a:r>
            <a:r>
              <a:rPr lang="en-US"/>
              <a:t> The feedforward neural network outperforms the linear regression model by effectively capturing non-linear relationships in high-dimensional data</a:t>
            </a:r>
            <a:endParaRPr b="0" i="0" u="none" strike="noStrike" cap="none">
              <a:solidFill>
                <a:srgbClr val="13294B"/>
              </a:solidFill>
              <a:latin typeface="Arial"/>
              <a:ea typeface="Arial"/>
              <a:cs typeface="Arial"/>
              <a:sym typeface="Arial"/>
            </a:endParaRPr>
          </a:p>
          <a:p>
            <a:pPr marL="914400" lvl="0" indent="-342900" algn="l" rtl="0">
              <a:lnSpc>
                <a:spcPct val="130000"/>
              </a:lnSpc>
              <a:spcBef>
                <a:spcPts val="0"/>
              </a:spcBef>
              <a:spcAft>
                <a:spcPts val="0"/>
              </a:spcAft>
              <a:buSzPts val="1800"/>
              <a:buChar char="-"/>
            </a:pPr>
            <a:r>
              <a:rPr lang="en-US" b="1"/>
              <a:t>Feature Importance increase in MAE:</a:t>
            </a:r>
            <a:r>
              <a:rPr lang="en-US"/>
              <a:t> </a:t>
            </a:r>
            <a:br>
              <a:rPr lang="en-US"/>
            </a:br>
            <a:r>
              <a:rPr lang="en-US"/>
              <a:t>Date: 1.0246    Net import: 0.2323</a:t>
            </a:r>
            <a:br>
              <a:rPr lang="en-US"/>
            </a:br>
            <a:r>
              <a:rPr lang="en-US"/>
              <a:t>Date (representing significant historical events) is identified as the most influential factor affecting gasoline prices</a:t>
            </a:r>
            <a:endParaRPr/>
          </a:p>
        </p:txBody>
      </p:sp>
      <p:sp>
        <p:nvSpPr>
          <p:cNvPr id="184" name="Google Shape;184;p6"/>
          <p:cNvSpPr txBox="1">
            <a:spLocks noGrp="1"/>
          </p:cNvSpPr>
          <p:nvPr>
            <p:ph type="sldNum" idx="12"/>
          </p:nvPr>
        </p:nvSpPr>
        <p:spPr>
          <a:xfrm>
            <a:off x="11326137" y="6361199"/>
            <a:ext cx="188899" cy="264255"/>
          </a:xfrm>
          <a:prstGeom prst="rect">
            <a:avLst/>
          </a:prstGeom>
          <a:no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FFFFFF"/>
              </a:buClr>
              <a:buSzPts val="1200"/>
              <a:buFont typeface="Arial"/>
              <a:buNone/>
            </a:pPr>
            <a:fld id="{00000000-1234-1234-1234-123412341234}" type="slidenum">
              <a:rPr lang="en-US">
                <a:solidFill>
                  <a:srgbClr val="FFFFFF"/>
                </a:solidFill>
              </a:rPr>
              <a:t>6</a:t>
            </a:fld>
            <a:endParaRPr/>
          </a:p>
        </p:txBody>
      </p:sp>
      <p:sp>
        <p:nvSpPr>
          <p:cNvPr id="185" name="Google Shape;185;p6"/>
          <p:cNvSpPr txBox="1"/>
          <p:nvPr/>
        </p:nvSpPr>
        <p:spPr>
          <a:xfrm>
            <a:off x="771110" y="6356350"/>
            <a:ext cx="3002135" cy="365125"/>
          </a:xfrm>
          <a:prstGeom prst="rect">
            <a:avLst/>
          </a:prstGeom>
          <a:noFill/>
          <a:ln>
            <a:noFill/>
          </a:ln>
        </p:spPr>
        <p:txBody>
          <a:bodyPr spcFirstLastPara="1" wrap="square" lIns="45700" tIns="45700" rIns="45700" bIns="45700" anchor="ctr" anchorCtr="0">
            <a:normAutofit fontScale="70000" lnSpcReduction="20000"/>
          </a:bodyPr>
          <a:lstStyle/>
          <a:p>
            <a:pPr marL="0" marR="0" lvl="0" indent="0" algn="ctr" rtl="0">
              <a:lnSpc>
                <a:spcPct val="100000"/>
              </a:lnSpc>
              <a:spcBef>
                <a:spcPts val="0"/>
              </a:spcBef>
              <a:spcAft>
                <a:spcPts val="0"/>
              </a:spcAft>
              <a:buClr>
                <a:srgbClr val="FFFFFF"/>
              </a:buClr>
              <a:buSzPct val="100000"/>
              <a:buFont typeface="Arial"/>
              <a:buNone/>
            </a:pPr>
            <a:r>
              <a:rPr lang="en-US" sz="1600" b="1" i="0" u="none" strike="noStrike" cap="none">
                <a:solidFill>
                  <a:srgbClr val="FFFFFF"/>
                </a:solidFill>
                <a:latin typeface="Arial"/>
                <a:ea typeface="Arial"/>
                <a:cs typeface="Arial"/>
                <a:sym typeface="Arial"/>
              </a:rPr>
              <a:t>Contributed by </a:t>
            </a:r>
            <a:r>
              <a:rPr lang="en-US" sz="1600" b="1">
                <a:solidFill>
                  <a:srgbClr val="FFFFFF"/>
                </a:solidFill>
              </a:rPr>
              <a:t>Tianchen Wang</a:t>
            </a:r>
            <a:br>
              <a:rPr lang="en-US" sz="1600" b="1">
                <a:solidFill>
                  <a:srgbClr val="FFFFFF"/>
                </a:solidFill>
              </a:rPr>
            </a:br>
            <a:r>
              <a:rPr lang="en-US" sz="1600" b="1">
                <a:solidFill>
                  <a:srgbClr val="FFFFFF"/>
                </a:solidFill>
              </a:rPr>
              <a:t>&amp;ShihYu Huang</a:t>
            </a:r>
            <a:endParaRPr/>
          </a:p>
        </p:txBody>
      </p:sp>
      <p:sp>
        <p:nvSpPr>
          <p:cNvPr id="186" name="Google Shape;186;p6"/>
          <p:cNvSpPr txBox="1">
            <a:spLocks noGrp="1"/>
          </p:cNvSpPr>
          <p:nvPr>
            <p:ph type="sldNum" idx="12"/>
          </p:nvPr>
        </p:nvSpPr>
        <p:spPr>
          <a:xfrm>
            <a:off x="11234477" y="6361199"/>
            <a:ext cx="372300" cy="276900"/>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6</a:t>
            </a:fld>
            <a:endParaRPr/>
          </a:p>
        </p:txBody>
      </p:sp>
      <p:pic>
        <p:nvPicPr>
          <p:cNvPr id="13" name="音訊 12">
            <a:hlinkClick r:id="" action="ppaction://media"/>
            <a:extLst>
              <a:ext uri="{FF2B5EF4-FFF2-40B4-BE49-F238E27FC236}">
                <a16:creationId xmlns:a16="http://schemas.microsoft.com/office/drawing/2014/main" id="{BC00B6B6-56F3-4435-8FFD-EED4E265E5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5713"/>
    </mc:Choice>
    <mc:Fallback>
      <p:transition spd="slow" advTm="65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txBox="1">
            <a:spLocks noGrp="1"/>
          </p:cNvSpPr>
          <p:nvPr>
            <p:ph type="title"/>
          </p:nvPr>
        </p:nvSpPr>
        <p:spPr>
          <a:xfrm>
            <a:off x="566927" y="875966"/>
            <a:ext cx="105156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Challenges and Solutions</a:t>
            </a:r>
            <a:endParaRPr/>
          </a:p>
        </p:txBody>
      </p:sp>
      <p:sp>
        <p:nvSpPr>
          <p:cNvPr id="192" name="Google Shape;192;p7"/>
          <p:cNvSpPr txBox="1">
            <a:spLocks noGrp="1"/>
          </p:cNvSpPr>
          <p:nvPr>
            <p:ph type="body" idx="1"/>
          </p:nvPr>
        </p:nvSpPr>
        <p:spPr>
          <a:xfrm>
            <a:off x="566925" y="1542625"/>
            <a:ext cx="5874300" cy="2034900"/>
          </a:xfrm>
          <a:prstGeom prst="rect">
            <a:avLst/>
          </a:prstGeom>
          <a:noFill/>
          <a:ln>
            <a:noFill/>
          </a:ln>
        </p:spPr>
        <p:txBody>
          <a:bodyPr spcFirstLastPara="1" wrap="square" lIns="45700" tIns="45700" rIns="45700" bIns="45700" anchor="t" anchorCtr="0">
            <a:noAutofit/>
          </a:bodyPr>
          <a:lstStyle/>
          <a:p>
            <a:pPr marL="0" lvl="0" indent="0" algn="l" rtl="0">
              <a:lnSpc>
                <a:spcPct val="130000"/>
              </a:lnSpc>
              <a:spcBef>
                <a:spcPts val="0"/>
              </a:spcBef>
              <a:spcAft>
                <a:spcPts val="0"/>
              </a:spcAft>
              <a:buClr>
                <a:srgbClr val="13294B"/>
              </a:buClr>
              <a:buSzPts val="1800"/>
              <a:buFont typeface="Arial"/>
              <a:buNone/>
            </a:pPr>
            <a:r>
              <a:rPr lang="en-US" b="1" i="0" u="none" strike="noStrike" cap="none">
                <a:solidFill>
                  <a:srgbClr val="13294B"/>
                </a:solidFill>
              </a:rPr>
              <a:t>• Challenges:</a:t>
            </a:r>
            <a:endParaRPr b="1"/>
          </a:p>
          <a:p>
            <a:pPr marL="0" lvl="0" indent="0" algn="l" rtl="0">
              <a:lnSpc>
                <a:spcPct val="130000"/>
              </a:lnSpc>
              <a:spcBef>
                <a:spcPts val="600"/>
              </a:spcBef>
              <a:spcAft>
                <a:spcPts val="0"/>
              </a:spcAft>
              <a:buClr>
                <a:srgbClr val="13294B"/>
              </a:buClr>
              <a:buSzPts val="1800"/>
              <a:buFont typeface="Arial"/>
              <a:buNone/>
            </a:pPr>
            <a:r>
              <a:rPr lang="en-US" b="0" i="0" u="none" strike="noStrike" cap="none">
                <a:solidFill>
                  <a:srgbClr val="13294B"/>
                </a:solidFill>
                <a:latin typeface="Arial"/>
                <a:ea typeface="Arial"/>
                <a:cs typeface="Arial"/>
                <a:sym typeface="Arial"/>
              </a:rPr>
              <a:t>  - Data preprocessing complexities (weather data)</a:t>
            </a:r>
            <a:endParaRPr b="0" i="0" u="none" strike="noStrike" cap="none">
              <a:solidFill>
                <a:srgbClr val="13294B"/>
              </a:solidFill>
              <a:latin typeface="Arial"/>
              <a:ea typeface="Arial"/>
              <a:cs typeface="Arial"/>
              <a:sym typeface="Arial"/>
            </a:endParaRPr>
          </a:p>
          <a:p>
            <a:pPr marL="0" lvl="0" indent="0" algn="l" rtl="0">
              <a:lnSpc>
                <a:spcPct val="130000"/>
              </a:lnSpc>
              <a:spcBef>
                <a:spcPts val="600"/>
              </a:spcBef>
              <a:spcAft>
                <a:spcPts val="0"/>
              </a:spcAft>
              <a:buClr>
                <a:srgbClr val="13294B"/>
              </a:buClr>
              <a:buSzPts val="1800"/>
              <a:buFont typeface="Arial"/>
              <a:buNone/>
            </a:pPr>
            <a:r>
              <a:rPr lang="en-US"/>
              <a:t>  - Can not explain the result easily</a:t>
            </a:r>
            <a:endParaRPr/>
          </a:p>
          <a:p>
            <a:pPr marL="0" lvl="0" indent="0" algn="l" rtl="0">
              <a:lnSpc>
                <a:spcPct val="130000"/>
              </a:lnSpc>
              <a:spcBef>
                <a:spcPts val="600"/>
              </a:spcBef>
              <a:spcAft>
                <a:spcPts val="0"/>
              </a:spcAft>
              <a:buClr>
                <a:srgbClr val="13294B"/>
              </a:buClr>
              <a:buSzPts val="1800"/>
              <a:buFont typeface="Arial"/>
              <a:buNone/>
            </a:pPr>
            <a:r>
              <a:rPr lang="en-US" b="0" i="0" u="none" strike="noStrike" cap="none">
                <a:solidFill>
                  <a:srgbClr val="13294B"/>
                </a:solidFill>
                <a:latin typeface="Arial"/>
                <a:ea typeface="Arial"/>
                <a:cs typeface="Arial"/>
                <a:sym typeface="Arial"/>
              </a:rPr>
              <a:t>  - Model </a:t>
            </a:r>
            <a:r>
              <a:rPr lang="en-US"/>
              <a:t>selection </a:t>
            </a:r>
            <a:r>
              <a:rPr lang="en-US" b="0" i="0" u="none" strike="noStrike" cap="none">
                <a:solidFill>
                  <a:srgbClr val="13294B"/>
                </a:solidFill>
                <a:latin typeface="Arial"/>
                <a:ea typeface="Arial"/>
                <a:cs typeface="Arial"/>
                <a:sym typeface="Arial"/>
              </a:rPr>
              <a:t>issues</a:t>
            </a:r>
            <a:endParaRPr/>
          </a:p>
          <a:p>
            <a:pPr marL="0" lvl="0" indent="0" algn="l" rtl="0">
              <a:lnSpc>
                <a:spcPct val="130000"/>
              </a:lnSpc>
              <a:spcBef>
                <a:spcPts val="600"/>
              </a:spcBef>
              <a:spcAft>
                <a:spcPts val="0"/>
              </a:spcAft>
              <a:buClr>
                <a:srgbClr val="13294B"/>
              </a:buClr>
              <a:buSzPts val="1800"/>
              <a:buFont typeface="Arial"/>
              <a:buNone/>
            </a:pPr>
            <a:endParaRPr/>
          </a:p>
        </p:txBody>
      </p:sp>
      <p:sp>
        <p:nvSpPr>
          <p:cNvPr id="193" name="Google Shape;193;p7"/>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7</a:t>
            </a:fld>
            <a:endParaRPr/>
          </a:p>
        </p:txBody>
      </p:sp>
      <p:sp>
        <p:nvSpPr>
          <p:cNvPr id="194" name="Google Shape;194;p7"/>
          <p:cNvSpPr txBox="1"/>
          <p:nvPr/>
        </p:nvSpPr>
        <p:spPr>
          <a:xfrm>
            <a:off x="771110" y="6356350"/>
            <a:ext cx="3002135" cy="365125"/>
          </a:xfrm>
          <a:prstGeom prst="rect">
            <a:avLst/>
          </a:prstGeom>
          <a:noFill/>
          <a:ln>
            <a:noFill/>
          </a:ln>
        </p:spPr>
        <p:txBody>
          <a:bodyPr spcFirstLastPara="1" wrap="square" lIns="45700" tIns="45700" rIns="45700" bIns="45700" anchor="ctr" anchorCtr="0">
            <a:normAutofit fontScale="77500" lnSpcReduction="10000"/>
          </a:bodyPr>
          <a:lstStyle/>
          <a:p>
            <a:pPr marL="0" marR="0" lvl="0" indent="0" algn="ctr" rtl="0">
              <a:lnSpc>
                <a:spcPct val="100000"/>
              </a:lnSpc>
              <a:spcBef>
                <a:spcPts val="0"/>
              </a:spcBef>
              <a:spcAft>
                <a:spcPts val="0"/>
              </a:spcAft>
              <a:buClr>
                <a:srgbClr val="FFFFFF"/>
              </a:buClr>
              <a:buSzPct val="100000"/>
              <a:buFont typeface="Arial"/>
              <a:buNone/>
            </a:pPr>
            <a:r>
              <a:rPr lang="en-US" sz="1600" b="1" i="0" u="none" strike="noStrike" cap="none">
                <a:solidFill>
                  <a:srgbClr val="FFFFFF"/>
                </a:solidFill>
                <a:latin typeface="Arial"/>
                <a:ea typeface="Arial"/>
                <a:cs typeface="Arial"/>
                <a:sym typeface="Arial"/>
              </a:rPr>
              <a:t>Contributed by Wei Xia &amp; </a:t>
            </a:r>
            <a:r>
              <a:rPr lang="en-US" sz="1600" b="1">
                <a:solidFill>
                  <a:srgbClr val="FFFFFF"/>
                </a:solidFill>
              </a:rPr>
              <a:t>ShihYu Huang</a:t>
            </a:r>
            <a:endParaRPr/>
          </a:p>
        </p:txBody>
      </p:sp>
      <p:pic>
        <p:nvPicPr>
          <p:cNvPr id="195" name="Google Shape;195;p7"/>
          <p:cNvPicPr preferRelativeResize="0"/>
          <p:nvPr/>
        </p:nvPicPr>
        <p:blipFill>
          <a:blip r:embed="rId5">
            <a:alphaModFix/>
          </a:blip>
          <a:stretch>
            <a:fillRect/>
          </a:stretch>
        </p:blipFill>
        <p:spPr>
          <a:xfrm>
            <a:off x="1409300" y="3389563"/>
            <a:ext cx="9373399" cy="2455750"/>
          </a:xfrm>
          <a:prstGeom prst="rect">
            <a:avLst/>
          </a:prstGeom>
          <a:noFill/>
          <a:ln>
            <a:noFill/>
          </a:ln>
        </p:spPr>
      </p:pic>
      <p:sp>
        <p:nvSpPr>
          <p:cNvPr id="196" name="Google Shape;196;p7"/>
          <p:cNvSpPr txBox="1"/>
          <p:nvPr/>
        </p:nvSpPr>
        <p:spPr>
          <a:xfrm>
            <a:off x="6724600" y="1542625"/>
            <a:ext cx="4612500" cy="1335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600"/>
              </a:spcBef>
              <a:spcAft>
                <a:spcPts val="0"/>
              </a:spcAft>
              <a:buClr>
                <a:srgbClr val="13294B"/>
              </a:buClr>
              <a:buSzPts val="1800"/>
              <a:buFont typeface="Arial"/>
              <a:buNone/>
            </a:pPr>
            <a:r>
              <a:rPr lang="en-US" sz="1800" b="1">
                <a:solidFill>
                  <a:srgbClr val="13294B"/>
                </a:solidFill>
              </a:rPr>
              <a:t>• Solutions:</a:t>
            </a:r>
            <a:endParaRPr sz="1800" b="1">
              <a:solidFill>
                <a:srgbClr val="13294B"/>
              </a:solidFill>
            </a:endParaRPr>
          </a:p>
          <a:p>
            <a:pPr marL="0" lvl="0" indent="0" algn="l" rtl="0">
              <a:lnSpc>
                <a:spcPct val="130000"/>
              </a:lnSpc>
              <a:spcBef>
                <a:spcPts val="600"/>
              </a:spcBef>
              <a:spcAft>
                <a:spcPts val="0"/>
              </a:spcAft>
              <a:buClr>
                <a:srgbClr val="13294B"/>
              </a:buClr>
              <a:buSzPts val="1800"/>
              <a:buFont typeface="Arial"/>
              <a:buNone/>
            </a:pPr>
            <a:r>
              <a:rPr lang="en-US" sz="1800">
                <a:solidFill>
                  <a:srgbClr val="13294B"/>
                </a:solidFill>
              </a:rPr>
              <a:t>  - Improved feature engineering</a:t>
            </a:r>
            <a:endParaRPr sz="1800">
              <a:solidFill>
                <a:srgbClr val="13294B"/>
              </a:solidFill>
            </a:endParaRPr>
          </a:p>
          <a:p>
            <a:pPr marL="0" lvl="0" indent="0" algn="l" rtl="0">
              <a:lnSpc>
                <a:spcPct val="130000"/>
              </a:lnSpc>
              <a:spcBef>
                <a:spcPts val="600"/>
              </a:spcBef>
              <a:spcAft>
                <a:spcPts val="0"/>
              </a:spcAft>
              <a:buClr>
                <a:srgbClr val="13294B"/>
              </a:buClr>
              <a:buSzPts val="1800"/>
              <a:buFont typeface="Arial"/>
              <a:buNone/>
            </a:pPr>
            <a:r>
              <a:rPr lang="en-US" sz="1800">
                <a:solidFill>
                  <a:srgbClr val="13294B"/>
                </a:solidFill>
              </a:rPr>
              <a:t>  - Hyperparameter tuning</a:t>
            </a:r>
            <a:endParaRPr sz="1800">
              <a:solidFill>
                <a:srgbClr val="13294B"/>
              </a:solidFill>
            </a:endParaRPr>
          </a:p>
        </p:txBody>
      </p:sp>
      <p:pic>
        <p:nvPicPr>
          <p:cNvPr id="13" name="音訊 12">
            <a:hlinkClick r:id="" action="ppaction://media"/>
            <a:extLst>
              <a:ext uri="{FF2B5EF4-FFF2-40B4-BE49-F238E27FC236}">
                <a16:creationId xmlns:a16="http://schemas.microsoft.com/office/drawing/2014/main" id="{DF64CB76-4C36-E4D0-560F-42A09BBB6F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6772"/>
    </mc:Choice>
    <mc:Fallback>
      <p:transition spd="slow" advTm="56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566927" y="910791"/>
            <a:ext cx="6951600" cy="591000"/>
          </a:xfrm>
          <a:prstGeom prst="rect">
            <a:avLst/>
          </a:prstGeom>
          <a:noFill/>
          <a:ln>
            <a:noFill/>
          </a:ln>
        </p:spPr>
        <p:txBody>
          <a:bodyPr spcFirstLastPara="1" wrap="square" lIns="45700" tIns="45700" rIns="45700" bIns="45700" anchor="b" anchorCtr="0">
            <a:normAutofit/>
          </a:bodyPr>
          <a:lstStyle/>
          <a:p>
            <a:pPr marL="0" marR="0" lvl="0" indent="0" algn="l" rtl="0">
              <a:lnSpc>
                <a:spcPct val="90000"/>
              </a:lnSpc>
              <a:spcBef>
                <a:spcPts val="0"/>
              </a:spcBef>
              <a:spcAft>
                <a:spcPts val="0"/>
              </a:spcAft>
              <a:buClr>
                <a:srgbClr val="FF5F05"/>
              </a:buClr>
              <a:buSzPts val="3564"/>
              <a:buFont typeface="Arial"/>
              <a:buNone/>
            </a:pPr>
            <a:r>
              <a:rPr lang="en-US" sz="3564"/>
              <a:t>Conclusion and Future Work</a:t>
            </a:r>
            <a:endParaRPr/>
          </a:p>
        </p:txBody>
      </p:sp>
      <p:sp>
        <p:nvSpPr>
          <p:cNvPr id="202" name="Google Shape;202;p8"/>
          <p:cNvSpPr txBox="1">
            <a:spLocks noGrp="1"/>
          </p:cNvSpPr>
          <p:nvPr>
            <p:ph type="body" idx="1"/>
          </p:nvPr>
        </p:nvSpPr>
        <p:spPr>
          <a:xfrm>
            <a:off x="566924" y="1752500"/>
            <a:ext cx="9175500" cy="3876300"/>
          </a:xfrm>
          <a:prstGeom prst="rect">
            <a:avLst/>
          </a:prstGeom>
          <a:noFill/>
          <a:ln>
            <a:noFill/>
          </a:ln>
        </p:spPr>
        <p:txBody>
          <a:bodyPr spcFirstLastPara="1" wrap="square" lIns="45700" tIns="45700" rIns="45700" bIns="45700" anchor="t" anchorCtr="0">
            <a:normAutofit/>
          </a:bodyPr>
          <a:lstStyle/>
          <a:p>
            <a:pPr marL="0" lvl="0" indent="0" algn="l" rtl="0">
              <a:lnSpc>
                <a:spcPct val="130000"/>
              </a:lnSpc>
              <a:spcBef>
                <a:spcPts val="0"/>
              </a:spcBef>
              <a:spcAft>
                <a:spcPts val="0"/>
              </a:spcAft>
              <a:buClr>
                <a:srgbClr val="13294B"/>
              </a:buClr>
              <a:buSzPts val="1800"/>
              <a:buFont typeface="Arial"/>
              <a:buNone/>
            </a:pPr>
            <a:r>
              <a:rPr lang="en-US" sz="1800" b="1" i="0" u="none" strike="noStrike" cap="none">
                <a:solidFill>
                  <a:srgbClr val="13294B"/>
                </a:solidFill>
              </a:rPr>
              <a:t>• Summary:</a:t>
            </a:r>
            <a:endParaRPr b="1"/>
          </a:p>
          <a:p>
            <a:pPr marL="0" lvl="0" indent="0" algn="l" rtl="0">
              <a:lnSpc>
                <a:spcPct val="130000"/>
              </a:lnSpc>
              <a:spcBef>
                <a:spcPts val="600"/>
              </a:spcBef>
              <a:spcAft>
                <a:spcPts val="0"/>
              </a:spcAft>
              <a:buClr>
                <a:srgbClr val="13294B"/>
              </a:buClr>
              <a:buSzPts val="1800"/>
              <a:buFont typeface="Arial"/>
              <a:buNone/>
            </a:pPr>
            <a:r>
              <a:rPr lang="en-US" sz="1800" b="0" i="0" u="none" strike="noStrike" cap="none">
                <a:solidFill>
                  <a:srgbClr val="13294B"/>
                </a:solidFill>
                <a:latin typeface="Arial"/>
                <a:ea typeface="Arial"/>
                <a:cs typeface="Arial"/>
                <a:sym typeface="Arial"/>
              </a:rPr>
              <a:t>  - Accurate predictions help citizens and policymakers</a:t>
            </a:r>
            <a:endParaRPr sz="1800" b="0" i="0" u="none" strike="noStrike" cap="none">
              <a:solidFill>
                <a:srgbClr val="13294B"/>
              </a:solidFill>
              <a:latin typeface="Arial"/>
              <a:ea typeface="Arial"/>
              <a:cs typeface="Arial"/>
              <a:sym typeface="Arial"/>
            </a:endParaRPr>
          </a:p>
          <a:p>
            <a:pPr marL="0" lvl="0" indent="0" algn="l" rtl="0">
              <a:lnSpc>
                <a:spcPct val="130000"/>
              </a:lnSpc>
              <a:spcBef>
                <a:spcPts val="600"/>
              </a:spcBef>
              <a:spcAft>
                <a:spcPts val="0"/>
              </a:spcAft>
              <a:buClr>
                <a:srgbClr val="13294B"/>
              </a:buClr>
              <a:buSzPts val="1800"/>
              <a:buFont typeface="Arial"/>
              <a:buNone/>
            </a:pPr>
            <a:r>
              <a:rPr lang="en-US"/>
              <a:t>  - The results showed that net import had a smaller impact than expected, while the date proved to be the key factor affecting oil prices</a:t>
            </a:r>
            <a:endParaRPr/>
          </a:p>
          <a:p>
            <a:pPr marL="0" lvl="0" indent="0" algn="l" rtl="0">
              <a:lnSpc>
                <a:spcPct val="130000"/>
              </a:lnSpc>
              <a:spcBef>
                <a:spcPts val="600"/>
              </a:spcBef>
              <a:spcAft>
                <a:spcPts val="0"/>
              </a:spcAft>
              <a:buClr>
                <a:srgbClr val="13294B"/>
              </a:buClr>
              <a:buSzPts val="1800"/>
              <a:buFont typeface="Arial"/>
              <a:buNone/>
            </a:pPr>
            <a:endParaRPr sz="1800" b="0" i="0" u="none" strike="noStrike" cap="none">
              <a:solidFill>
                <a:srgbClr val="13294B"/>
              </a:solidFill>
              <a:latin typeface="Arial"/>
              <a:ea typeface="Arial"/>
              <a:cs typeface="Arial"/>
              <a:sym typeface="Arial"/>
            </a:endParaRPr>
          </a:p>
          <a:p>
            <a:pPr marL="0" lvl="0" indent="0" algn="l" rtl="0">
              <a:lnSpc>
                <a:spcPct val="130000"/>
              </a:lnSpc>
              <a:spcBef>
                <a:spcPts val="600"/>
              </a:spcBef>
              <a:spcAft>
                <a:spcPts val="0"/>
              </a:spcAft>
              <a:buClr>
                <a:srgbClr val="13294B"/>
              </a:buClr>
              <a:buSzPts val="1800"/>
              <a:buFont typeface="Arial"/>
              <a:buNone/>
            </a:pPr>
            <a:r>
              <a:rPr lang="en-US" sz="1800" b="1" i="0" u="none" strike="noStrike" cap="none">
                <a:solidFill>
                  <a:srgbClr val="13294B"/>
                </a:solidFill>
              </a:rPr>
              <a:t>• Future Steps:</a:t>
            </a:r>
            <a:endParaRPr b="1"/>
          </a:p>
          <a:p>
            <a:pPr marL="0" lvl="0" indent="0" algn="l" rtl="0">
              <a:lnSpc>
                <a:spcPct val="130000"/>
              </a:lnSpc>
              <a:spcBef>
                <a:spcPts val="600"/>
              </a:spcBef>
              <a:spcAft>
                <a:spcPts val="0"/>
              </a:spcAft>
              <a:buClr>
                <a:srgbClr val="13294B"/>
              </a:buClr>
              <a:buSzPts val="1800"/>
              <a:buFont typeface="Arial"/>
              <a:buNone/>
            </a:pPr>
            <a:r>
              <a:rPr lang="en-US" sz="1800" b="0" i="0" u="none" strike="noStrike" cap="none">
                <a:solidFill>
                  <a:srgbClr val="13294B"/>
                </a:solidFill>
                <a:latin typeface="Arial"/>
                <a:ea typeface="Arial"/>
                <a:cs typeface="Arial"/>
                <a:sym typeface="Arial"/>
              </a:rPr>
              <a:t>  - Incorporating more features.(e.g., w</a:t>
            </a:r>
            <a:r>
              <a:rPr lang="en-US"/>
              <a:t>ea</a:t>
            </a:r>
            <a:r>
              <a:rPr lang="en-US" sz="1800" b="0" i="0" u="none" strike="noStrike" cap="none">
                <a:solidFill>
                  <a:srgbClr val="13294B"/>
                </a:solidFill>
                <a:latin typeface="Arial"/>
                <a:ea typeface="Arial"/>
                <a:cs typeface="Arial"/>
                <a:sym typeface="Arial"/>
              </a:rPr>
              <a:t>ther, ca</a:t>
            </a:r>
            <a:r>
              <a:rPr lang="en-US"/>
              <a:t>r sales</a:t>
            </a:r>
            <a:r>
              <a:rPr lang="en-US" sz="1800" b="0" i="0" u="none" strike="noStrike" cap="none">
                <a:solidFill>
                  <a:srgbClr val="13294B"/>
                </a:solidFill>
                <a:latin typeface="Arial"/>
                <a:ea typeface="Arial"/>
                <a:cs typeface="Arial"/>
                <a:sym typeface="Arial"/>
              </a:rPr>
              <a:t>)</a:t>
            </a:r>
            <a:endParaRPr/>
          </a:p>
          <a:p>
            <a:pPr marL="0" lvl="0" indent="0" algn="l" rtl="0">
              <a:lnSpc>
                <a:spcPct val="130000"/>
              </a:lnSpc>
              <a:spcBef>
                <a:spcPts val="600"/>
              </a:spcBef>
              <a:spcAft>
                <a:spcPts val="0"/>
              </a:spcAft>
              <a:buClr>
                <a:srgbClr val="13294B"/>
              </a:buClr>
              <a:buSzPts val="1800"/>
              <a:buFont typeface="Arial"/>
              <a:buNone/>
            </a:pPr>
            <a:r>
              <a:rPr lang="en-US" sz="1800" b="0" i="0" u="none" strike="noStrike" cap="none">
                <a:solidFill>
                  <a:srgbClr val="13294B"/>
                </a:solidFill>
                <a:latin typeface="Arial"/>
                <a:ea typeface="Arial"/>
                <a:cs typeface="Arial"/>
                <a:sym typeface="Arial"/>
              </a:rPr>
              <a:t>  - Exploring alternative models (e.g., </a:t>
            </a:r>
            <a:r>
              <a:rPr lang="en-US"/>
              <a:t>RNN, transformers</a:t>
            </a:r>
            <a:r>
              <a:rPr lang="en-US" sz="1800" b="0" i="0" u="none" strike="noStrike" cap="none">
                <a:solidFill>
                  <a:srgbClr val="13294B"/>
                </a:solidFill>
                <a:latin typeface="Arial"/>
                <a:ea typeface="Arial"/>
                <a:cs typeface="Arial"/>
                <a:sym typeface="Arial"/>
              </a:rPr>
              <a:t>)</a:t>
            </a:r>
            <a:endParaRPr/>
          </a:p>
        </p:txBody>
      </p:sp>
      <p:sp>
        <p:nvSpPr>
          <p:cNvPr id="203" name="Google Shape;203;p8"/>
          <p:cNvSpPr txBox="1">
            <a:spLocks noGrp="1"/>
          </p:cNvSpPr>
          <p:nvPr>
            <p:ph type="sldNum" idx="12"/>
          </p:nvPr>
        </p:nvSpPr>
        <p:spPr>
          <a:xfrm>
            <a:off x="11234477" y="6361199"/>
            <a:ext cx="372218" cy="264255"/>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8</a:t>
            </a:fld>
            <a:endParaRPr/>
          </a:p>
        </p:txBody>
      </p:sp>
      <p:sp>
        <p:nvSpPr>
          <p:cNvPr id="204" name="Google Shape;204;p8"/>
          <p:cNvSpPr txBox="1"/>
          <p:nvPr/>
        </p:nvSpPr>
        <p:spPr>
          <a:xfrm>
            <a:off x="771110" y="6356350"/>
            <a:ext cx="3002100" cy="365100"/>
          </a:xfrm>
          <a:prstGeom prst="rect">
            <a:avLst/>
          </a:prstGeom>
          <a:noFill/>
          <a:ln>
            <a:noFill/>
          </a:ln>
        </p:spPr>
        <p:txBody>
          <a:bodyPr spcFirstLastPara="1" wrap="square" lIns="45700" tIns="45700" rIns="45700" bIns="45700" anchor="ctr" anchorCtr="0">
            <a:normAutofit fontScale="77500" lnSpcReduction="10000"/>
          </a:bodyPr>
          <a:lstStyle/>
          <a:p>
            <a:pPr marL="0" marR="0" lvl="0" indent="0" algn="ctr" rtl="0">
              <a:lnSpc>
                <a:spcPct val="100000"/>
              </a:lnSpc>
              <a:spcBef>
                <a:spcPts val="0"/>
              </a:spcBef>
              <a:spcAft>
                <a:spcPts val="0"/>
              </a:spcAft>
              <a:buClr>
                <a:srgbClr val="FFFFFF"/>
              </a:buClr>
              <a:buSzPct val="100000"/>
              <a:buFont typeface="Arial"/>
              <a:buNone/>
            </a:pPr>
            <a:r>
              <a:rPr lang="en-US" sz="1600" b="1" i="0" u="none" strike="noStrike" cap="none">
                <a:solidFill>
                  <a:srgbClr val="FFFFFF"/>
                </a:solidFill>
                <a:latin typeface="Arial"/>
                <a:ea typeface="Arial"/>
                <a:cs typeface="Arial"/>
                <a:sym typeface="Arial"/>
              </a:rPr>
              <a:t>Contributed by Wei Xia &amp; </a:t>
            </a:r>
            <a:r>
              <a:rPr lang="en-US" sz="1600" b="1">
                <a:solidFill>
                  <a:srgbClr val="FFFFFF"/>
                </a:solidFill>
              </a:rPr>
              <a:t>Tang-Shuo Kao</a:t>
            </a:r>
            <a:endParaRPr/>
          </a:p>
        </p:txBody>
      </p:sp>
      <p:pic>
        <p:nvPicPr>
          <p:cNvPr id="4" name="音訊 3">
            <a:hlinkClick r:id="" action="ppaction://media"/>
            <a:extLst>
              <a:ext uri="{FF2B5EF4-FFF2-40B4-BE49-F238E27FC236}">
                <a16:creationId xmlns:a16="http://schemas.microsoft.com/office/drawing/2014/main" id="{789A27E0-E84A-D60B-7B4F-1A60A1149E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949"/>
    </mc:Choice>
    <mc:Fallback>
      <p:transition spd="slow" advTm="71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txBox="1">
            <a:spLocks noGrp="1"/>
          </p:cNvSpPr>
          <p:nvPr>
            <p:ph type="body" idx="1"/>
          </p:nvPr>
        </p:nvSpPr>
        <p:spPr>
          <a:xfrm>
            <a:off x="658368" y="3968496"/>
            <a:ext cx="6638543" cy="1650382"/>
          </a:xfrm>
          <a:prstGeom prst="rect">
            <a:avLst/>
          </a:prstGeom>
          <a:noFill/>
          <a:ln>
            <a:noFill/>
          </a:ln>
        </p:spPr>
        <p:txBody>
          <a:bodyPr spcFirstLastPara="1" wrap="square" lIns="0" tIns="0" rIns="0" bIns="0" anchor="t" anchorCtr="0">
            <a:normAutofit lnSpcReduction="10000"/>
          </a:bodyPr>
          <a:lstStyle/>
          <a:p>
            <a:pPr marL="0" lvl="0" indent="0" algn="l" rtl="0">
              <a:lnSpc>
                <a:spcPct val="130000"/>
              </a:lnSpc>
              <a:spcBef>
                <a:spcPts val="0"/>
              </a:spcBef>
              <a:spcAft>
                <a:spcPts val="0"/>
              </a:spcAft>
              <a:buClr>
                <a:srgbClr val="FFFFFF"/>
              </a:buClr>
              <a:buSzPts val="1596"/>
              <a:buFont typeface="Arial"/>
              <a:buNone/>
            </a:pPr>
            <a:r>
              <a:rPr lang="en-US" sz="1596"/>
              <a:t>• Team Members:</a:t>
            </a:r>
            <a:endParaRPr/>
          </a:p>
          <a:p>
            <a:pPr marL="0" lvl="0" indent="0" algn="l" rtl="0">
              <a:lnSpc>
                <a:spcPct val="130000"/>
              </a:lnSpc>
              <a:spcBef>
                <a:spcPts val="300"/>
              </a:spcBef>
              <a:spcAft>
                <a:spcPts val="0"/>
              </a:spcAft>
              <a:buClr>
                <a:srgbClr val="FFFFFF"/>
              </a:buClr>
              <a:buSzPts val="1596"/>
              <a:buFont typeface="Arial"/>
              <a:buNone/>
            </a:pPr>
            <a:r>
              <a:rPr lang="en-US" sz="1596"/>
              <a:t>  - Tianchen Wang, Wei Xia, Shih-Yu Huang, Tang-Shuo Kao</a:t>
            </a:r>
            <a:endParaRPr/>
          </a:p>
          <a:p>
            <a:pPr marL="0" lvl="0" indent="0" algn="l" rtl="0">
              <a:lnSpc>
                <a:spcPct val="130000"/>
              </a:lnSpc>
              <a:spcBef>
                <a:spcPts val="300"/>
              </a:spcBef>
              <a:spcAft>
                <a:spcPts val="0"/>
              </a:spcAft>
              <a:buClr>
                <a:srgbClr val="FFFFFF"/>
              </a:buClr>
              <a:buSzPts val="1596"/>
              <a:buFont typeface="Arial"/>
              <a:buNone/>
            </a:pPr>
            <a:endParaRPr sz="1596"/>
          </a:p>
          <a:p>
            <a:pPr marL="0" lvl="0" indent="0" algn="l" rtl="0">
              <a:lnSpc>
                <a:spcPct val="130000"/>
              </a:lnSpc>
              <a:spcBef>
                <a:spcPts val="300"/>
              </a:spcBef>
              <a:spcAft>
                <a:spcPts val="0"/>
              </a:spcAft>
              <a:buClr>
                <a:srgbClr val="FFFFFF"/>
              </a:buClr>
              <a:buSzPts val="1596"/>
              <a:buFont typeface="Arial"/>
              <a:buNone/>
            </a:pPr>
            <a:r>
              <a:rPr lang="en-US" sz="1596"/>
              <a:t>• Program:</a:t>
            </a:r>
            <a:endParaRPr/>
          </a:p>
          <a:p>
            <a:pPr marL="0" lvl="0" indent="0" algn="l" rtl="0">
              <a:lnSpc>
                <a:spcPct val="130000"/>
              </a:lnSpc>
              <a:spcBef>
                <a:spcPts val="300"/>
              </a:spcBef>
              <a:spcAft>
                <a:spcPts val="0"/>
              </a:spcAft>
              <a:buClr>
                <a:srgbClr val="FFFFFF"/>
              </a:buClr>
              <a:buSzPts val="1596"/>
              <a:buFont typeface="Arial"/>
              <a:buNone/>
            </a:pPr>
            <a:r>
              <a:rPr lang="en-US" sz="1596"/>
              <a:t>  - Fall 2024 - IE 534 Deep Dive Project</a:t>
            </a:r>
            <a:endParaRPr/>
          </a:p>
        </p:txBody>
      </p:sp>
      <p:sp>
        <p:nvSpPr>
          <p:cNvPr id="210" name="Google Shape;210;p9"/>
          <p:cNvSpPr txBox="1">
            <a:spLocks noGrp="1"/>
          </p:cNvSpPr>
          <p:nvPr>
            <p:ph type="title"/>
          </p:nvPr>
        </p:nvSpPr>
        <p:spPr>
          <a:xfrm>
            <a:off x="710694" y="770987"/>
            <a:ext cx="7176215" cy="2386585"/>
          </a:xfrm>
          <a:prstGeom prst="rect">
            <a:avLst/>
          </a:prstGeom>
          <a:noFill/>
          <a:ln>
            <a:noFill/>
          </a:ln>
        </p:spPr>
        <p:txBody>
          <a:bodyPr spcFirstLastPara="1" wrap="square" lIns="0" tIns="0" rIns="0" bIns="0" anchor="b" anchorCtr="0">
            <a:normAutofit/>
          </a:bodyPr>
          <a:lstStyle/>
          <a:p>
            <a:pPr marL="0" lvl="0" indent="0" algn="l" rtl="0">
              <a:lnSpc>
                <a:spcPct val="96666"/>
              </a:lnSpc>
              <a:spcBef>
                <a:spcPts val="0"/>
              </a:spcBef>
              <a:spcAft>
                <a:spcPts val="0"/>
              </a:spcAft>
              <a:buClr>
                <a:srgbClr val="FFFFFF"/>
              </a:buClr>
              <a:buSzPts val="6000"/>
              <a:buFont typeface="Arial"/>
              <a:buNone/>
            </a:pPr>
            <a:r>
              <a:rPr lang="en-US" sz="6000">
                <a:solidFill>
                  <a:srgbClr val="FFFFFF"/>
                </a:solidFill>
              </a:rPr>
              <a:t>Acknowledgments</a:t>
            </a:r>
            <a:endParaRPr/>
          </a:p>
        </p:txBody>
      </p:sp>
      <p:sp>
        <p:nvSpPr>
          <p:cNvPr id="211" name="Google Shape;211;p9"/>
          <p:cNvSpPr txBox="1">
            <a:spLocks noGrp="1"/>
          </p:cNvSpPr>
          <p:nvPr>
            <p:ph type="sldNum" idx="12"/>
          </p:nvPr>
        </p:nvSpPr>
        <p:spPr>
          <a:xfrm>
            <a:off x="11234477" y="6361199"/>
            <a:ext cx="372300" cy="276900"/>
          </a:xfrm>
          <a:prstGeom prst="rect">
            <a:avLst/>
          </a:prstGeom>
          <a:solidFill>
            <a:srgbClr val="FFFFFF"/>
          </a:solidFill>
          <a:ln>
            <a:noFill/>
          </a:ln>
        </p:spPr>
        <p:txBody>
          <a:bodyPr spcFirstLastPara="1" wrap="square" lIns="45700" tIns="45700" rIns="45700" bIns="45700" anchor="ctr" anchorCtr="0">
            <a:spAutoFit/>
          </a:bodyPr>
          <a:lstStyle/>
          <a:p>
            <a:pPr marL="0" lvl="0" indent="0" algn="ctr" rtl="0">
              <a:lnSpc>
                <a:spcPct val="100000"/>
              </a:lnSpc>
              <a:spcBef>
                <a:spcPts val="0"/>
              </a:spcBef>
              <a:spcAft>
                <a:spcPts val="0"/>
              </a:spcAft>
              <a:buClr>
                <a:srgbClr val="13294B"/>
              </a:buClr>
              <a:buSzPts val="1200"/>
              <a:buFont typeface="Arial"/>
              <a:buNone/>
            </a:pPr>
            <a:fld id="{00000000-1234-1234-1234-123412341234}" type="slidenum">
              <a:rPr lang="en-US" sz="1200">
                <a:solidFill>
                  <a:srgbClr val="13294B"/>
                </a:solidFill>
              </a:rPr>
              <a:t>9</a:t>
            </a:fld>
            <a:endParaRPr/>
          </a:p>
        </p:txBody>
      </p:sp>
      <p:pic>
        <p:nvPicPr>
          <p:cNvPr id="3" name="音訊 2">
            <a:hlinkClick r:id="" action="ppaction://media"/>
            <a:extLst>
              <a:ext uri="{FF2B5EF4-FFF2-40B4-BE49-F238E27FC236}">
                <a16:creationId xmlns:a16="http://schemas.microsoft.com/office/drawing/2014/main" id="{7471F6A4-D83A-2DF9-CB38-000AB378A0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03"/>
    </mc:Choice>
    <mc:Fallback>
      <p:transition spd="slow" advTm="3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rgbClr val="12284B"/>
      </a:dk1>
      <a:lt1>
        <a:srgbClr val="4B4439"/>
      </a:lt1>
      <a:dk2>
        <a:srgbClr val="A7A7A7"/>
      </a:dk2>
      <a:lt2>
        <a:srgbClr val="535353"/>
      </a:lt2>
      <a:accent1>
        <a:srgbClr val="FF542E"/>
      </a:accent1>
      <a:accent2>
        <a:srgbClr val="12284B"/>
      </a:accent2>
      <a:accent3>
        <a:srgbClr val="FCB316"/>
      </a:accent3>
      <a:accent4>
        <a:srgbClr val="006130"/>
      </a:accent4>
      <a:accent5>
        <a:srgbClr val="007E8E"/>
      </a:accent5>
      <a:accent6>
        <a:srgbClr val="5C0E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542E"/>
      </a:accent1>
      <a:accent2>
        <a:srgbClr val="12284B"/>
      </a:accent2>
      <a:accent3>
        <a:srgbClr val="FCB316"/>
      </a:accent3>
      <a:accent4>
        <a:srgbClr val="006130"/>
      </a:accent4>
      <a:accent5>
        <a:srgbClr val="007E8E"/>
      </a:accent5>
      <a:accent6>
        <a:srgbClr val="5C0E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1000</Words>
  <Application>Microsoft Office PowerPoint</Application>
  <PresentationFormat>寬螢幕</PresentationFormat>
  <Paragraphs>90</Paragraphs>
  <Slides>9</Slides>
  <Notes>9</Notes>
  <HiddenSlides>0</HiddenSlides>
  <MMClips>9</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9</vt:i4>
      </vt:variant>
    </vt:vector>
  </HeadingPairs>
  <TitlesOfParts>
    <vt:vector size="12" baseType="lpstr">
      <vt:lpstr>Arial</vt:lpstr>
      <vt:lpstr>Helvetica Neue</vt:lpstr>
      <vt:lpstr>Office Theme</vt:lpstr>
      <vt:lpstr>Gasoline Price Prediction</vt:lpstr>
      <vt:lpstr>Problem Statement</vt:lpstr>
      <vt:lpstr>Data Description</vt:lpstr>
      <vt:lpstr>Methodology</vt:lpstr>
      <vt:lpstr>Methodology</vt:lpstr>
      <vt:lpstr>Results</vt:lpstr>
      <vt:lpstr>Challenges and Solutions</vt:lpstr>
      <vt:lpstr>Conclusion and Future Work</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士育 黃</cp:lastModifiedBy>
  <cp:revision>1</cp:revision>
  <dcterms:modified xsi:type="dcterms:W3CDTF">2024-12-11T22:56:19Z</dcterms:modified>
</cp:coreProperties>
</file>